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1" r:id="rId5"/>
    <p:sldId id="260" r:id="rId6"/>
    <p:sldId id="262" r:id="rId7"/>
    <p:sldId id="263" r:id="rId8"/>
    <p:sldId id="265" r:id="rId9"/>
    <p:sldId id="266" r:id="rId10"/>
    <p:sldId id="26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4646"/>
  </p:normalViewPr>
  <p:slideViewPr>
    <p:cSldViewPr snapToGrid="0" snapToObjects="1">
      <p:cViewPr varScale="1">
        <p:scale>
          <a:sx n="99" d="100"/>
          <a:sy n="99" d="100"/>
        </p:scale>
        <p:origin x="52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fr-FR"/>
              <a:t>Modifiez le style du titre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10/24/26</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‹N°›</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ncho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fr-FR"/>
              <a:t>Modifiez le style du titre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fr-FR"/>
              <a:t>Modifiez le style du titre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fr-FR"/>
              <a:t>Modifiez le style du titre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1447191" y="2824269"/>
            <a:ext cx="4645152" cy="2644457"/>
          </a:xfrm>
        </p:spPr>
        <p:txBody>
          <a:body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6412362" y="2821491"/>
            <a:ext cx="4645152" cy="2637371"/>
          </a:xfrm>
        </p:spPr>
        <p:txBody>
          <a:bodyPr/>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10/24/26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10/24/26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10/24/26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fr-FR"/>
              <a:t>Modifiez le style du titre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10/24/26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
Deuxième niveau
Troisième niveau
Quatrième niveau
Cinquième niveau</a:t>
            </a:r>
            <a:endParaRPr lang="en-US" dirty="0"/>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10/24/26</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fr-FR"/>
              <a:t>Modifiez le style du titre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10/24/26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10/24/26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‹N°›</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emcitv.com/bible/habakuk-1-8.html#8" TargetMode="External"/><Relationship Id="rId2" Type="http://schemas.openxmlformats.org/officeDocument/2006/relationships/hyperlink" Target="https://emcitv.com/bible/habakuk-1-7.html#7"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198783" y="576470"/>
            <a:ext cx="11111947" cy="5509200"/>
          </a:xfrm>
          <a:prstGeom prst="rect">
            <a:avLst/>
          </a:prstGeom>
          <a:noFill/>
        </p:spPr>
        <p:txBody>
          <a:bodyPr wrap="square" rtlCol="0">
            <a:spAutoFit/>
          </a:bodyPr>
          <a:lstStyle/>
          <a:p>
            <a:r>
              <a:rPr lang="fr-FR" sz="4800" b="1" dirty="0" err="1"/>
              <a:t>Habakuk</a:t>
            </a:r>
            <a:r>
              <a:rPr lang="fr-FR" sz="4800" b="1" dirty="0"/>
              <a:t> l’avocat des causes perdues</a:t>
            </a:r>
          </a:p>
          <a:p>
            <a:endParaRPr lang="fr-FR" sz="4800" b="1" dirty="0"/>
          </a:p>
          <a:p>
            <a:endParaRPr lang="fr-FR" sz="3600" b="1" dirty="0"/>
          </a:p>
          <a:p>
            <a:r>
              <a:rPr lang="fr-FR" sz="2800" b="1" i="1" dirty="0"/>
              <a:t>« Mais moi, c’est à cause de l’Éternel que je veux me réjouir, j’exulterai de joie à cause du Dieu qui me sauve. »</a:t>
            </a:r>
            <a:endParaRPr lang="fr-FR" sz="2800" dirty="0"/>
          </a:p>
          <a:p>
            <a:r>
              <a:rPr lang="fr-FR" sz="2800" i="1" dirty="0"/>
              <a:t> 										</a:t>
            </a:r>
            <a:r>
              <a:rPr lang="fr-FR" sz="2800" i="1" dirty="0" err="1"/>
              <a:t>Habakuk</a:t>
            </a:r>
            <a:r>
              <a:rPr lang="fr-FR" sz="2800" i="1" dirty="0"/>
              <a:t> 3.18</a:t>
            </a:r>
            <a:endParaRPr lang="fr-FR" sz="2800" dirty="0"/>
          </a:p>
          <a:p>
            <a:r>
              <a:rPr lang="fr-FR" sz="2800" i="1" dirty="0"/>
              <a:t> </a:t>
            </a:r>
            <a:endParaRPr lang="fr-FR" sz="2800" dirty="0"/>
          </a:p>
          <a:p>
            <a:endParaRPr lang="fr-FR" sz="3600" dirty="0"/>
          </a:p>
          <a:p>
            <a:r>
              <a:rPr lang="fr-FR" sz="3600" b="1" dirty="0"/>
              <a:t> </a:t>
            </a:r>
            <a:endParaRPr lang="fr-FR" sz="3600" dirty="0"/>
          </a:p>
          <a:p>
            <a:endParaRPr lang="fr-FR" sz="3600" dirty="0"/>
          </a:p>
        </p:txBody>
      </p:sp>
    </p:spTree>
    <p:extLst>
      <p:ext uri="{BB962C8B-B14F-4D97-AF65-F5344CB8AC3E}">
        <p14:creationId xmlns:p14="http://schemas.microsoft.com/office/powerpoint/2010/main" val="17609614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1651381" y="1187355"/>
            <a:ext cx="9880978" cy="5232202"/>
          </a:xfrm>
          <a:prstGeom prst="rect">
            <a:avLst/>
          </a:prstGeom>
          <a:noFill/>
        </p:spPr>
        <p:txBody>
          <a:bodyPr wrap="square" rtlCol="0">
            <a:spAutoFit/>
          </a:bodyPr>
          <a:lstStyle/>
          <a:p>
            <a:pPr marL="571500" indent="-571500">
              <a:buFont typeface="Arial" panose="020B0604020202020204" pitchFamily="34" charset="0"/>
              <a:buChar char="•"/>
            </a:pPr>
            <a:r>
              <a:rPr lang="fr-FR" sz="4400" b="1" dirty="0" err="1"/>
              <a:t>Habakuk</a:t>
            </a:r>
            <a:r>
              <a:rPr lang="fr-FR" sz="3600" b="1" dirty="0"/>
              <a:t> l’avocat des causes perdues</a:t>
            </a:r>
          </a:p>
          <a:p>
            <a:endParaRPr lang="fr-FR" sz="3600" b="1" dirty="0"/>
          </a:p>
          <a:p>
            <a:r>
              <a:rPr lang="fr-FR" sz="3200" b="1" dirty="0"/>
              <a:t>L’émotion du prophète</a:t>
            </a:r>
          </a:p>
          <a:p>
            <a:endParaRPr lang="fr-FR" sz="3200" b="1" dirty="0"/>
          </a:p>
          <a:p>
            <a:r>
              <a:rPr lang="fr-FR" sz="2400" i="1" dirty="0"/>
              <a:t>Au langage convenu qui marque parfois nos propos et donne à notre piété un goût d’eau tiède, </a:t>
            </a:r>
            <a:r>
              <a:rPr lang="fr-FR" sz="2400" i="1" dirty="0" err="1"/>
              <a:t>Habakuk</a:t>
            </a:r>
            <a:r>
              <a:rPr lang="fr-FR" sz="2400" i="1" dirty="0"/>
              <a:t> choisit la langage de vérité. Il a une trop haute estime de son Dieu pour sur-jouer sa foi. </a:t>
            </a:r>
          </a:p>
          <a:p>
            <a:r>
              <a:rPr lang="fr-FR" sz="2400" i="1" dirty="0"/>
              <a:t> </a:t>
            </a:r>
          </a:p>
          <a:p>
            <a:endParaRPr lang="fr-FR" sz="2400" i="1" dirty="0"/>
          </a:p>
          <a:p>
            <a:r>
              <a:rPr lang="fr-FR" sz="2400" b="1" i="1" dirty="0"/>
              <a:t> </a:t>
            </a:r>
            <a:endParaRPr lang="fr-FR" sz="2400" i="1" dirty="0"/>
          </a:p>
          <a:p>
            <a:endParaRPr lang="fr-FR" sz="3600" dirty="0"/>
          </a:p>
        </p:txBody>
      </p:sp>
    </p:spTree>
    <p:extLst>
      <p:ext uri="{BB962C8B-B14F-4D97-AF65-F5344CB8AC3E}">
        <p14:creationId xmlns:p14="http://schemas.microsoft.com/office/powerpoint/2010/main" val="2605279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1651381" y="1187355"/>
            <a:ext cx="9880978" cy="5201424"/>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2800" b="1" dirty="0"/>
              <a:t>Le questionnement du prophète</a:t>
            </a:r>
            <a:endParaRPr lang="fr-FR" sz="2800" dirty="0"/>
          </a:p>
          <a:p>
            <a:r>
              <a:rPr lang="fr-FR" sz="2800" dirty="0"/>
              <a:t> </a:t>
            </a:r>
          </a:p>
          <a:p>
            <a:r>
              <a:rPr lang="fr-FR" sz="3200" i="1" dirty="0"/>
              <a:t>« Pourquoi me fais-tu voir de telles injustices ? Comment peux-tu te contenter d’observer les méfaits qui se commettent ? Je ne vois devant moi que ravage et violence, il y a des querelles et des conflits surgissent ».</a:t>
            </a:r>
            <a:r>
              <a:rPr lang="fr-FR" sz="3200" dirty="0"/>
              <a:t> 1.3 </a:t>
            </a:r>
            <a:endParaRPr lang="fr-FR" sz="3200" i="1" dirty="0"/>
          </a:p>
          <a:p>
            <a:r>
              <a:rPr lang="fr-FR" sz="3200" b="1" i="1" dirty="0"/>
              <a:t> </a:t>
            </a:r>
            <a:endParaRPr lang="fr-FR" sz="3200" i="1" dirty="0"/>
          </a:p>
          <a:p>
            <a:endParaRPr lang="fr-FR" sz="3600" dirty="0"/>
          </a:p>
        </p:txBody>
      </p:sp>
    </p:spTree>
    <p:extLst>
      <p:ext uri="{BB962C8B-B14F-4D97-AF65-F5344CB8AC3E}">
        <p14:creationId xmlns:p14="http://schemas.microsoft.com/office/powerpoint/2010/main" val="637084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818867" y="423081"/>
            <a:ext cx="9880978" cy="4770537"/>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2800" b="1" dirty="0"/>
              <a:t>La réponse déconcertante de Dieu</a:t>
            </a:r>
            <a:endParaRPr lang="fr-FR" sz="2800" dirty="0"/>
          </a:p>
          <a:p>
            <a:r>
              <a:rPr lang="fr-FR" sz="2800" dirty="0"/>
              <a:t> </a:t>
            </a:r>
          </a:p>
          <a:p>
            <a:pPr algn="just"/>
            <a:r>
              <a:rPr lang="fr-FR" sz="2800" i="1" dirty="0"/>
              <a:t>Je vais faire venir les Chaldéens, peuple féroce et déchaîné, qui parcourt les étendues de la terre pour prendre possession des demeures d'autrui. </a:t>
            </a:r>
            <a:r>
              <a:rPr lang="fr-FR" sz="2800" b="1" i="1" dirty="0">
                <a:hlinkClick r:id="rId2">
                  <a:extLst>
                    <a:ext uri="{A12FA001-AC4F-418D-AE19-62706E023703}">
                      <ahyp:hlinkClr xmlns:ahyp="http://schemas.microsoft.com/office/drawing/2018/hyperlinkcolor" val="tx"/>
                    </a:ext>
                  </a:extLst>
                </a:hlinkClick>
              </a:rPr>
              <a:t>7</a:t>
            </a:r>
            <a:r>
              <a:rPr lang="fr-FR" sz="2800" i="1" dirty="0"/>
              <a:t> Il est terrible et redoutable, il garantit lui-même son droit et son pouvoir. </a:t>
            </a:r>
            <a:r>
              <a:rPr lang="fr-FR" sz="2800" b="1" i="1" dirty="0">
                <a:hlinkClick r:id="rId3">
                  <a:extLst>
                    <a:ext uri="{A12FA001-AC4F-418D-AE19-62706E023703}">
                      <ahyp:hlinkClr xmlns:ahyp="http://schemas.microsoft.com/office/drawing/2018/hyperlinkcolor" val="tx"/>
                    </a:ext>
                  </a:extLst>
                </a:hlinkClick>
              </a:rPr>
              <a:t>8</a:t>
            </a:r>
            <a:r>
              <a:rPr lang="fr-FR" sz="2800" i="1" dirty="0"/>
              <a:t> Ses chevaux sont agiles, plus que des léopards, et ils ont du mordant, plus que les loups du soir. Ses coursiers se déploient, ils arrivent de loin, ils volent comme l'aigle lorsqu'il fond sur sa proie</a:t>
            </a:r>
            <a:r>
              <a:rPr lang="fr-FR" i="1" dirty="0"/>
              <a:t>.</a:t>
            </a:r>
            <a:endParaRPr lang="fr-FR" sz="3600" i="1" dirty="0"/>
          </a:p>
        </p:txBody>
      </p:sp>
    </p:spTree>
    <p:extLst>
      <p:ext uri="{BB962C8B-B14F-4D97-AF65-F5344CB8AC3E}">
        <p14:creationId xmlns:p14="http://schemas.microsoft.com/office/powerpoint/2010/main" val="2271688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887107" y="900752"/>
            <a:ext cx="9880978" cy="4401205"/>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2800" b="1" dirty="0"/>
              <a:t>Garder le cap !</a:t>
            </a:r>
            <a:endParaRPr lang="fr-FR" sz="2800" dirty="0"/>
          </a:p>
          <a:p>
            <a:endParaRPr lang="fr-FR" sz="3200" dirty="0"/>
          </a:p>
          <a:p>
            <a:r>
              <a:rPr lang="fr-FR" sz="2800" i="1" dirty="0"/>
              <a:t>«  Je me tiendrai à mon poste de garde, je resterai debout sur le fort du guetteur et je guetterai pour savoir ce que Dieu me dira, ce que je répondrai à ma protestation ».  2.1</a:t>
            </a:r>
          </a:p>
          <a:p>
            <a:endParaRPr lang="fr-FR" sz="2800" i="1" dirty="0"/>
          </a:p>
          <a:p>
            <a:r>
              <a:rPr lang="fr-FR" sz="2800" i="1" dirty="0"/>
              <a:t>										</a:t>
            </a:r>
          </a:p>
        </p:txBody>
      </p:sp>
    </p:spTree>
    <p:extLst>
      <p:ext uri="{BB962C8B-B14F-4D97-AF65-F5344CB8AC3E}">
        <p14:creationId xmlns:p14="http://schemas.microsoft.com/office/powerpoint/2010/main" val="692349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887107" y="900752"/>
            <a:ext cx="9880978" cy="5262979"/>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3200" b="1" dirty="0"/>
              <a:t>Dieu seul est le maître des horloges</a:t>
            </a:r>
          </a:p>
          <a:p>
            <a:endParaRPr lang="fr-FR" sz="3200" b="1" dirty="0"/>
          </a:p>
          <a:p>
            <a:r>
              <a:rPr lang="fr-FR" sz="3200" dirty="0"/>
              <a:t>« </a:t>
            </a:r>
            <a:r>
              <a:rPr lang="fr-FR" sz="3200" i="1" dirty="0"/>
              <a:t>C’est une révélation qui porte sur un temps fixé, qui parle de la fin et n’est pas mensongère, Si l’Éternel parait tarder, attends-le patiemment, car il vient sûrement, il ne tardera pas</a:t>
            </a:r>
            <a:r>
              <a:rPr lang="fr-FR" sz="3200" dirty="0"/>
              <a:t> » ( 2.3-4).</a:t>
            </a:r>
          </a:p>
          <a:p>
            <a:endParaRPr lang="fr-FR" sz="3200" dirty="0"/>
          </a:p>
          <a:p>
            <a:r>
              <a:rPr lang="fr-FR" sz="3200" i="1" dirty="0"/>
              <a:t>										</a:t>
            </a:r>
          </a:p>
        </p:txBody>
      </p:sp>
    </p:spTree>
    <p:extLst>
      <p:ext uri="{BB962C8B-B14F-4D97-AF65-F5344CB8AC3E}">
        <p14:creationId xmlns:p14="http://schemas.microsoft.com/office/powerpoint/2010/main" val="2134451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887107" y="900752"/>
            <a:ext cx="9880978" cy="5755422"/>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3200" b="1" dirty="0"/>
              <a:t>Accepter la réalité</a:t>
            </a:r>
            <a:endParaRPr lang="fr-FR" sz="3200" dirty="0"/>
          </a:p>
          <a:p>
            <a:endParaRPr lang="fr-FR" sz="3200" b="1" dirty="0"/>
          </a:p>
          <a:p>
            <a:r>
              <a:rPr lang="fr-FR" dirty="0"/>
              <a:t>: </a:t>
            </a:r>
            <a:r>
              <a:rPr lang="fr-FR" sz="3200" i="1" dirty="0"/>
              <a:t>«  le figuier ne bourgeonnera plus et il n’y a aura plus de raisons dans les vignes, le fruit de l’olivier trompera les espoirs, les champs ne produiront plus de pain à manger. Les moutons et les chèvres disparaitront de leurs enclos, et les bovins de leurs étables » 3.17</a:t>
            </a:r>
            <a:endParaRPr lang="fr-FR" sz="3200" dirty="0"/>
          </a:p>
          <a:p>
            <a:endParaRPr lang="fr-FR" sz="3200" dirty="0"/>
          </a:p>
          <a:p>
            <a:r>
              <a:rPr lang="fr-FR" sz="3200" i="1" dirty="0"/>
              <a:t>										</a:t>
            </a:r>
          </a:p>
        </p:txBody>
      </p:sp>
    </p:spTree>
    <p:extLst>
      <p:ext uri="{BB962C8B-B14F-4D97-AF65-F5344CB8AC3E}">
        <p14:creationId xmlns:p14="http://schemas.microsoft.com/office/powerpoint/2010/main" val="270839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791573" y="423080"/>
            <a:ext cx="9880978" cy="4708981"/>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3200" b="1" dirty="0"/>
              <a:t>Le mal n’aura pas le dernier mot</a:t>
            </a:r>
            <a:r>
              <a:rPr lang="fr-FR" sz="3200" dirty="0"/>
              <a:t> </a:t>
            </a:r>
            <a:endParaRPr lang="fr-FR" sz="3200" b="1" dirty="0"/>
          </a:p>
          <a:p>
            <a:endParaRPr lang="fr-FR" sz="3200" dirty="0"/>
          </a:p>
          <a:p>
            <a:r>
              <a:rPr lang="fr-FR" sz="2800" i="1" dirty="0"/>
              <a:t>« Mais moi, c’est à cause de l’Éternel que </a:t>
            </a:r>
            <a:r>
              <a:rPr lang="fr-FR" sz="4000" b="1" i="1" dirty="0"/>
              <a:t>JE VEUX </a:t>
            </a:r>
            <a:r>
              <a:rPr lang="fr-FR" sz="2800" i="1" dirty="0"/>
              <a:t>me réjouir, j’exulterai de </a:t>
            </a:r>
            <a:r>
              <a:rPr lang="fr-FR" sz="3200" i="1" dirty="0"/>
              <a:t>joie</a:t>
            </a:r>
            <a:r>
              <a:rPr lang="fr-FR" sz="2800" i="1" dirty="0"/>
              <a:t> à cause du Dieu qui me sauve. »</a:t>
            </a:r>
          </a:p>
          <a:p>
            <a:endParaRPr lang="fr-FR" sz="2800" i="1" dirty="0"/>
          </a:p>
          <a:p>
            <a:r>
              <a:rPr lang="fr-FR" sz="2800" dirty="0"/>
              <a:t> </a:t>
            </a:r>
          </a:p>
          <a:p>
            <a:r>
              <a:rPr lang="fr-FR" sz="2800" i="1" dirty="0"/>
              <a:t>										</a:t>
            </a:r>
          </a:p>
        </p:txBody>
      </p:sp>
    </p:spTree>
    <p:extLst>
      <p:ext uri="{BB962C8B-B14F-4D97-AF65-F5344CB8AC3E}">
        <p14:creationId xmlns:p14="http://schemas.microsoft.com/office/powerpoint/2010/main" val="2079438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791573" y="423080"/>
            <a:ext cx="9880978" cy="4401205"/>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3200" b="1" dirty="0"/>
              <a:t>Une joie enracinée dans l’œuvre de Dieu</a:t>
            </a:r>
            <a:endParaRPr lang="fr-FR" sz="3200" dirty="0"/>
          </a:p>
          <a:p>
            <a:endParaRPr lang="fr-FR" sz="2800" i="1" dirty="0"/>
          </a:p>
          <a:p>
            <a:endParaRPr lang="fr-FR" sz="2800" i="1" dirty="0"/>
          </a:p>
          <a:p>
            <a:r>
              <a:rPr lang="fr-FR" sz="2800" i="1" dirty="0"/>
              <a:t>« Or la communion dont nous jouissons est avec le Père et avec son Fils Jésus-Christ. Si nous vous écrivons cela, c’est pur que votre joie soit complète » 1 Jean 1.4</a:t>
            </a:r>
            <a:endParaRPr lang="fr-FR" sz="2800" dirty="0"/>
          </a:p>
          <a:p>
            <a:r>
              <a:rPr lang="fr-FR" sz="2800" i="1" dirty="0"/>
              <a:t>							</a:t>
            </a:r>
          </a:p>
        </p:txBody>
      </p:sp>
    </p:spTree>
    <p:extLst>
      <p:ext uri="{BB962C8B-B14F-4D97-AF65-F5344CB8AC3E}">
        <p14:creationId xmlns:p14="http://schemas.microsoft.com/office/powerpoint/2010/main" val="1805179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7ACF9C4-0BCA-F84B-91B4-B03EC2F5287E}"/>
              </a:ext>
            </a:extLst>
          </p:cNvPr>
          <p:cNvSpPr txBox="1"/>
          <p:nvPr/>
        </p:nvSpPr>
        <p:spPr>
          <a:xfrm>
            <a:off x="791573" y="423080"/>
            <a:ext cx="10419766" cy="4216539"/>
          </a:xfrm>
          <a:prstGeom prst="rect">
            <a:avLst/>
          </a:prstGeom>
          <a:noFill/>
        </p:spPr>
        <p:txBody>
          <a:bodyPr wrap="square" rtlCol="0">
            <a:spAutoFit/>
          </a:bodyPr>
          <a:lstStyle/>
          <a:p>
            <a:r>
              <a:rPr lang="fr-FR" sz="4400" b="1" dirty="0" err="1"/>
              <a:t>Habakuk</a:t>
            </a:r>
            <a:r>
              <a:rPr lang="fr-FR" sz="3600" b="1" dirty="0"/>
              <a:t> l’avocat des causes perdues</a:t>
            </a:r>
          </a:p>
          <a:p>
            <a:endParaRPr lang="fr-FR" sz="3600" b="1" dirty="0"/>
          </a:p>
          <a:p>
            <a:pPr marL="457200" indent="-457200">
              <a:buFont typeface="Arial" panose="020B0604020202020204" pitchFamily="34" charset="0"/>
              <a:buChar char="•"/>
            </a:pPr>
            <a:r>
              <a:rPr lang="fr-FR" sz="3200" b="1" i="1" dirty="0"/>
              <a:t>Une joie à puiser dans la communion avec notre Dieu</a:t>
            </a:r>
            <a:r>
              <a:rPr lang="fr-FR" sz="3200" dirty="0"/>
              <a:t> </a:t>
            </a:r>
          </a:p>
          <a:p>
            <a:endParaRPr lang="fr-FR" sz="3200" i="1" dirty="0"/>
          </a:p>
          <a:p>
            <a:endParaRPr lang="fr-FR" sz="3200" i="1" dirty="0"/>
          </a:p>
          <a:p>
            <a:r>
              <a:rPr lang="fr-FR" sz="3200" i="1" dirty="0"/>
              <a:t>« je vous le dis pour que la joie qui est la mienne vous remplisse vous aussi et qu’ainsi votre joie soit complète » Jean 15.11</a:t>
            </a:r>
            <a:endParaRPr lang="fr-FR" sz="3200" dirty="0"/>
          </a:p>
          <a:p>
            <a:endParaRPr lang="fr-FR" sz="2800" i="1" dirty="0"/>
          </a:p>
        </p:txBody>
      </p:sp>
    </p:spTree>
    <p:extLst>
      <p:ext uri="{BB962C8B-B14F-4D97-AF65-F5344CB8AC3E}">
        <p14:creationId xmlns:p14="http://schemas.microsoft.com/office/powerpoint/2010/main" val="2175624454"/>
      </p:ext>
    </p:extLst>
  </p:cSld>
  <p:clrMapOvr>
    <a:masterClrMapping/>
  </p:clrMapOvr>
</p:sld>
</file>

<file path=ppt/theme/theme1.xml><?xml version="1.0" encoding="utf-8"?>
<a:theme xmlns:a="http://schemas.openxmlformats.org/drawingml/2006/main" name="Galerie">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Galerie</Template>
  <TotalTime>311</TotalTime>
  <Words>608</Words>
  <Application>Microsoft Macintosh PowerPoint</Application>
  <PresentationFormat>Grand écran</PresentationFormat>
  <Paragraphs>69</Paragraphs>
  <Slides>10</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10</vt:i4>
      </vt:variant>
    </vt:vector>
  </HeadingPairs>
  <TitlesOfParts>
    <vt:vector size="13" baseType="lpstr">
      <vt:lpstr>Arial</vt:lpstr>
      <vt:lpstr>Gill Sans MT</vt:lpstr>
      <vt:lpstr>Galerie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Utilisateur de Microsoft Office</cp:lastModifiedBy>
  <cp:revision>7</cp:revision>
  <dcterms:created xsi:type="dcterms:W3CDTF">2026-10-10T07:42:59Z</dcterms:created>
  <dcterms:modified xsi:type="dcterms:W3CDTF">2026-10-24T14:20:28Z</dcterms:modified>
</cp:coreProperties>
</file>