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20" r:id="rId2"/>
    <p:sldId id="258" r:id="rId3"/>
    <p:sldId id="257" r:id="rId4"/>
    <p:sldId id="260" r:id="rId5"/>
    <p:sldId id="313" r:id="rId6"/>
    <p:sldId id="266" r:id="rId7"/>
    <p:sldId id="312" r:id="rId8"/>
    <p:sldId id="300" r:id="rId9"/>
    <p:sldId id="317" r:id="rId10"/>
    <p:sldId id="263" r:id="rId11"/>
    <p:sldId id="261" r:id="rId12"/>
    <p:sldId id="314" r:id="rId13"/>
    <p:sldId id="301" r:id="rId14"/>
    <p:sldId id="309" r:id="rId15"/>
    <p:sldId id="305" r:id="rId16"/>
    <p:sldId id="281" r:id="rId17"/>
    <p:sldId id="302" r:id="rId18"/>
    <p:sldId id="272" r:id="rId19"/>
    <p:sldId id="303" r:id="rId20"/>
    <p:sldId id="270" r:id="rId21"/>
    <p:sldId id="306" r:id="rId22"/>
    <p:sldId id="290" r:id="rId23"/>
    <p:sldId id="308" r:id="rId24"/>
    <p:sldId id="315" r:id="rId25"/>
    <p:sldId id="310" r:id="rId26"/>
    <p:sldId id="311" r:id="rId27"/>
    <p:sldId id="307" r:id="rId28"/>
    <p:sldId id="318" r:id="rId29"/>
    <p:sldId id="304" r:id="rId30"/>
    <p:sldId id="271" r:id="rId31"/>
    <p:sldId id="265" r:id="rId32"/>
    <p:sldId id="287" r:id="rId33"/>
    <p:sldId id="288" r:id="rId34"/>
    <p:sldId id="291" r:id="rId35"/>
    <p:sldId id="280" r:id="rId36"/>
    <p:sldId id="286" r:id="rId37"/>
    <p:sldId id="289" r:id="rId38"/>
    <p:sldId id="319" r:id="rId39"/>
    <p:sldId id="321" r:id="rId40"/>
  </p:sldIdLst>
  <p:sldSz cx="12192000" cy="6858000"/>
  <p:notesSz cx="6864350" cy="99949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9" autoAdjust="0"/>
    <p:restoredTop sz="90775" autoAdjust="0"/>
  </p:normalViewPr>
  <p:slideViewPr>
    <p:cSldViewPr snapToGrid="0" showGuides="1">
      <p:cViewPr varScale="1">
        <p:scale>
          <a:sx n="66" d="100"/>
          <a:sy n="66" d="100"/>
        </p:scale>
        <p:origin x="630" y="66"/>
      </p:cViewPr>
      <p:guideLst>
        <p:guide orient="horz" pos="2183"/>
        <p:guide pos="3840"/>
      </p:guideLst>
    </p:cSldViewPr>
  </p:slideViewPr>
  <p:outlineViewPr>
    <p:cViewPr>
      <p:scale>
        <a:sx n="33" d="100"/>
        <a:sy n="33" d="100"/>
      </p:scale>
      <p:origin x="0" y="-232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dgm:t>
        <a:bodyPr/>
        <a:lstStyle/>
        <a:p>
          <a:r>
            <a:rPr lang="fr-FR" b="1" dirty="0">
              <a:solidFill>
                <a:srgbClr val="FFFF00"/>
              </a:solidFill>
            </a:rPr>
            <a:t>Bible</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custT="1"/>
      <dgm:spPr>
        <a:solidFill>
          <a:srgbClr val="92D050"/>
        </a:solidFill>
      </dgm:spPr>
      <dgm:t>
        <a:bodyPr/>
        <a:lstStyle/>
        <a:p>
          <a:r>
            <a:rPr lang="fr-FR" sz="1700" b="1" dirty="0">
              <a:solidFill>
                <a:srgbClr val="002060"/>
              </a:solidFill>
            </a:rPr>
            <a:t>Révélation naturelle</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dgm:spPr>
        <a:solidFill>
          <a:srgbClr val="FF0000"/>
        </a:solidFill>
      </dgm:spPr>
      <dgm:t>
        <a:bodyPr/>
        <a:lstStyle/>
        <a:p>
          <a:r>
            <a:rPr lang="fr-FR" dirty="0"/>
            <a:t>Parole de Dieu</a:t>
          </a:r>
        </a:p>
      </dgm:t>
    </dgm:pt>
    <dgm:pt modelId="{8395D219-BE67-4EA2-9B75-4A9D5E21450C}" type="parTrans" cxnId="{4894C3E5-4123-46EC-8796-AEB49097ED16}">
      <dgm:prSet/>
      <dgm:spPr>
        <a:solidFill>
          <a:srgbClr val="FF000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dgm:spPr>
        <a:solidFill>
          <a:srgbClr val="FF0000"/>
        </a:solidFill>
      </dgm:spPr>
      <dgm:t>
        <a:bodyPr/>
        <a:lstStyle/>
        <a:p>
          <a:r>
            <a:rPr lang="fr-FR" dirty="0"/>
            <a:t>Les Ecritures</a:t>
          </a:r>
        </a:p>
      </dgm:t>
    </dgm:pt>
    <dgm:pt modelId="{55550278-10C1-48F4-9085-9E5E1800D018}" type="parTrans" cxnId="{E993E55D-E6DD-4D3C-91A3-3B5C2EA502F2}">
      <dgm:prSet/>
      <dgm:spPr>
        <a:solidFill>
          <a:srgbClr val="FF000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dgm:spPr>
        <a:solidFill>
          <a:srgbClr val="00B0F0"/>
        </a:solidFill>
      </dgm:spPr>
      <dgm:t>
        <a:bodyPr/>
        <a:lstStyle/>
        <a:p>
          <a:r>
            <a:rPr lang="fr-FR" b="1" dirty="0">
              <a:solidFill>
                <a:srgbClr val="002060"/>
              </a:solidFill>
            </a:rPr>
            <a:t>L’épée de l’Esprit</a:t>
          </a:r>
        </a:p>
      </dgm:t>
    </dgm:pt>
    <dgm:pt modelId="{0ECCAF85-A1B6-4BDA-B68E-BA37D1B4CD54}" type="parTrans" cxnId="{8C9D4F15-7563-45E9-9DF4-CA6B81E41203}">
      <dgm:prSet/>
      <dgm:spPr>
        <a:solidFill>
          <a:srgbClr val="00B0F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dgm:spPr>
        <a:solidFill>
          <a:srgbClr val="00B0F0"/>
        </a:solidFill>
      </dgm:spPr>
      <dgm:t>
        <a:bodyPr/>
        <a:lstStyle/>
        <a:p>
          <a:r>
            <a:rPr lang="fr-FR" b="1" dirty="0">
              <a:solidFill>
                <a:srgbClr val="002060"/>
              </a:solidFill>
            </a:rPr>
            <a:t>Inspirée</a:t>
          </a:r>
        </a:p>
      </dgm:t>
    </dgm:pt>
    <dgm:pt modelId="{4534DDFE-C3F9-4DB7-8AE2-A151FA2B5E88}" type="parTrans" cxnId="{3EDF8AAA-B794-4E33-A687-005AF8A3988E}">
      <dgm:prSet/>
      <dgm:spPr>
        <a:solidFill>
          <a:srgbClr val="00B0F0"/>
        </a:solidFill>
      </dgm:spPr>
      <dgm:t>
        <a:bodyPr/>
        <a:lstStyle/>
        <a:p>
          <a:endParaRPr lang="fr-FR"/>
        </a:p>
      </dgm:t>
    </dgm:pt>
    <dgm:pt modelId="{395C830A-E274-40B6-8F85-774CCF4218E9}" type="sibTrans" cxnId="{3EDF8AAA-B794-4E33-A687-005AF8A3988E}">
      <dgm:prSet/>
      <dgm:spPr/>
      <dgm:t>
        <a:bodyPr/>
        <a:lstStyle/>
        <a:p>
          <a:endParaRPr lang="fr-FR"/>
        </a:p>
      </dgm:t>
    </dgm:pt>
    <dgm:pt modelId="{1C6BEC32-913A-4C78-849A-F8A873A5797A}">
      <dgm:prSet phldrT="[Texte]" custT="1"/>
      <dgm:spPr>
        <a:solidFill>
          <a:srgbClr val="92D050"/>
        </a:solidFill>
      </dgm:spPr>
      <dgm:t>
        <a:bodyPr/>
        <a:lstStyle/>
        <a:p>
          <a:r>
            <a:rPr lang="fr-FR" sz="1700" b="1" dirty="0">
              <a:solidFill>
                <a:srgbClr val="002060"/>
              </a:solidFill>
            </a:rPr>
            <a:t>Révélation Directe</a:t>
          </a:r>
        </a:p>
      </dgm:t>
    </dgm:pt>
    <dgm:pt modelId="{9D9C618C-99D1-415F-9917-D402142C9B17}" type="parTrans" cxnId="{E700E981-F291-4160-B5FE-2EEB5AE0C100}">
      <dgm:prSet/>
      <dgm:spPr>
        <a:solidFill>
          <a:srgbClr val="92D050"/>
        </a:solidFill>
      </dgm:spPr>
      <dgm:t>
        <a:bodyPr/>
        <a:lstStyle/>
        <a:p>
          <a:endParaRPr lang="fr-FR"/>
        </a:p>
      </dgm:t>
    </dgm:pt>
    <dgm:pt modelId="{BC013BF7-13D5-4FC3-9EA9-38E020AB3AD2}" type="sibTrans" cxnId="{E700E981-F291-4160-B5FE-2EEB5AE0C100}">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dgm:spPr/>
    </dgm:pt>
    <dgm:pt modelId="{AE317252-C127-4D91-9E60-CAC6E64919D5}" type="pres">
      <dgm:prSet presAssocID="{153811C6-D488-43CF-9BF3-78D33A690B6A}" presName="parTrans" presStyleLbl="sibTrans2D1" presStyleIdx="0" presStyleCnt="6" custLinFactNeighborX="16800" custLinFactNeighborY="-5845"/>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35EC62CA-6118-4CBA-B406-DBB752F4B9F5}" type="pres">
      <dgm:prSet presAssocID="{9D9C618C-99D1-415F-9917-D402142C9B17}" presName="parTrans" presStyleLbl="sibTrans2D1" presStyleIdx="1" presStyleCnt="6" custLinFactNeighborX="16800" custLinFactNeighborY="-5845"/>
      <dgm:spPr/>
    </dgm:pt>
    <dgm:pt modelId="{C7C3F46D-4082-4F8D-9E30-4A6479B4C3BF}" type="pres">
      <dgm:prSet presAssocID="{9D9C618C-99D1-415F-9917-D402142C9B17}" presName="connectorText" presStyleLbl="sibTrans2D1" presStyleIdx="1" presStyleCnt="6"/>
      <dgm:spPr/>
    </dgm:pt>
    <dgm:pt modelId="{985BAA39-B05F-4DCE-A05F-056E380EBD92}" type="pres">
      <dgm:prSet presAssocID="{1C6BEC32-913A-4C78-849A-F8A873A5797A}"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custLinFactNeighborX="16800" custLinFactNeighborY="-5845"/>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dgm:presLayoutVars>
          <dgm:bulletEnabled val="1"/>
        </dgm:presLayoutVars>
      </dgm:prSet>
      <dgm:spPr/>
    </dgm:pt>
    <dgm:pt modelId="{66B9A190-E559-4F43-B697-BDD09F551AF5}" type="pres">
      <dgm:prSet presAssocID="{55550278-10C1-48F4-9085-9E5E1800D018}" presName="parTrans" presStyleLbl="sibTrans2D1" presStyleIdx="3" presStyleCnt="6" custLinFactNeighborX="16800" custLinFactNeighborY="-5845"/>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dgm:presLayoutVars>
          <dgm:bulletEnabled val="1"/>
        </dgm:presLayoutVars>
      </dgm:prSet>
      <dgm:spPr/>
    </dgm:pt>
    <dgm:pt modelId="{99C1A70C-350E-41F6-B92F-9F5D80116FDC}" type="pres">
      <dgm:prSet presAssocID="{0ECCAF85-A1B6-4BDA-B68E-BA37D1B4CD54}" presName="parTrans" presStyleLbl="sibTrans2D1" presStyleIdx="4" presStyleCnt="6" custLinFactNeighborX="16800" custLinFactNeighborY="-5845"/>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custLinFactNeighborX="16800" custLinFactNeighborY="-5845"/>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AB0D8F77-75ED-4441-9877-471DA2848637}" type="presOf" srcId="{7ADE13D5-D39D-4B72-BE24-DDFFF241FF34}" destId="{9975E597-4992-44D0-9D93-79E88BB501D0}" srcOrd="0" destOrd="0" presId="urn:microsoft.com/office/officeart/2005/8/layout/radial5"/>
    <dgm:cxn modelId="{2CF5D905-5807-417D-9D30-18E634977D34}" type="presOf" srcId="{9D9C618C-99D1-415F-9917-D402142C9B17}" destId="{C7C3F46D-4082-4F8D-9E30-4A6479B4C3BF}" srcOrd="1"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EF7F342A-1F72-451B-BC0A-10CA742F0013}" type="presOf" srcId="{55550278-10C1-48F4-9085-9E5E1800D018}" destId="{66B9A190-E559-4F43-B697-BDD09F551AF5}" srcOrd="0" destOrd="0" presId="urn:microsoft.com/office/officeart/2005/8/layout/radial5"/>
    <dgm:cxn modelId="{FA2DE585-8A9B-4C8D-AD91-9D2FC8EEA8D7}" type="presOf" srcId="{EFB5F848-8471-4DE2-AC2A-D412AF0E6CE4}" destId="{64AC3A17-312A-4801-A7DC-8A3004CEDF95}" srcOrd="0" destOrd="0" presId="urn:microsoft.com/office/officeart/2005/8/layout/radial5"/>
    <dgm:cxn modelId="{BF19121F-55A4-41DC-9D2B-B6B793DCF2E0}" type="presOf" srcId="{8395D219-BE67-4EA2-9B75-4A9D5E21450C}" destId="{47212C42-67C0-40C7-88B8-D8130BD340D4}" srcOrd="0" destOrd="0" presId="urn:microsoft.com/office/officeart/2005/8/layout/radial5"/>
    <dgm:cxn modelId="{8F41650D-8DC9-4300-AF02-70EA9778D5E3}" type="presOf" srcId="{9D9C618C-99D1-415F-9917-D402142C9B17}" destId="{35EC62CA-6118-4CBA-B406-DBB752F4B9F5}" srcOrd="0" destOrd="0" presId="urn:microsoft.com/office/officeart/2005/8/layout/radial5"/>
    <dgm:cxn modelId="{4D1CE056-22D3-4827-ACF0-2A782877A1DB}" type="presOf" srcId="{4534DDFE-C3F9-4DB7-8AE2-A151FA2B5E88}" destId="{1670FE92-4012-4BDD-B556-1EA6FA691B9B}" srcOrd="0" destOrd="0" presId="urn:microsoft.com/office/officeart/2005/8/layout/radial5"/>
    <dgm:cxn modelId="{C1FD874A-7088-4893-8D92-FB45180307D9}" type="presOf" srcId="{153811C6-D488-43CF-9BF3-78D33A690B6A}" destId="{885E5C0C-4DD1-4EA3-B0DA-280E65A9AB8A}" srcOrd="1"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4894C3E5-4123-46EC-8796-AEB49097ED16}" srcId="{A2718C55-F736-4A90-9063-B6A0B21BA8E8}" destId="{97807CB7-EE74-44FC-A4E7-ABEC6959DE33}" srcOrd="2" destOrd="0" parTransId="{8395D219-BE67-4EA2-9B75-4A9D5E21450C}" sibTransId="{E0D6B61D-AC7E-4D68-BB3A-E6FA08FBF01D}"/>
    <dgm:cxn modelId="{618FFB88-08A4-4157-AE26-2A3CF7EC599A}" type="presOf" srcId="{993C4CAC-F4F9-4E92-A9AD-53C027C6F031}" destId="{76B86E6F-CABC-4E5F-86FB-0FC3BC76C18D}" srcOrd="0"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7C1966D0-CBC9-4464-A0F1-457F47C6E8F0}" type="presOf" srcId="{1C6BEC32-913A-4C78-849A-F8A873A5797A}" destId="{985BAA39-B05F-4DCE-A05F-056E380EBD92}" srcOrd="0" destOrd="0" presId="urn:microsoft.com/office/officeart/2005/8/layout/radial5"/>
    <dgm:cxn modelId="{29F92DF2-C64C-48B3-A6A9-59B0574B03F2}" type="presOf" srcId="{8395D219-BE67-4EA2-9B75-4A9D5E21450C}" destId="{3DECDCC2-4CB0-4E81-8287-2AB75B42F5CD}" srcOrd="1"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984AE1FC-A507-43C6-95CA-FE03139EC773}" type="presOf" srcId="{55550278-10C1-48F4-9085-9E5E1800D018}" destId="{9BB243B1-290F-4B0D-8AC6-28F685C8B11C}" srcOrd="1" destOrd="0" presId="urn:microsoft.com/office/officeart/2005/8/layout/radial5"/>
    <dgm:cxn modelId="{8D0CC3E5-3F25-4FC4-A006-6394B44445A0}" type="presOf" srcId="{4C1F2524-FD1F-4428-AE59-6736CAB578A0}" destId="{E7231380-DFCA-419D-9AFA-05FCBB2A5779}" srcOrd="0" destOrd="0" presId="urn:microsoft.com/office/officeart/2005/8/layout/radial5"/>
    <dgm:cxn modelId="{E975A12D-CA45-4C93-ADCA-9B5A0293BEF8}" srcId="{EFB5F848-8471-4DE2-AC2A-D412AF0E6CE4}" destId="{A125F5A7-9CB5-4AE8-AB9B-89CB8A3C3025}" srcOrd="2" destOrd="0" parTransId="{F26E92B6-18F6-4AFF-A2F8-01C040D3DABD}" sibTransId="{92943454-1C82-4CF3-8E13-66F9D527D278}"/>
    <dgm:cxn modelId="{E993E55D-E6DD-4D3C-91A3-3B5C2EA502F2}" srcId="{A2718C55-F736-4A90-9063-B6A0B21BA8E8}" destId="{129E0272-FBE8-4530-B01F-8444380FA6A3}" srcOrd="3" destOrd="0" parTransId="{55550278-10C1-48F4-9085-9E5E1800D018}" sibTransId="{357DC0C8-A06B-402F-BE17-C4F1073796C5}"/>
    <dgm:cxn modelId="{E700E981-F291-4160-B5FE-2EEB5AE0C100}" srcId="{A2718C55-F736-4A90-9063-B6A0B21BA8E8}" destId="{1C6BEC32-913A-4C78-849A-F8A873A5797A}" srcOrd="1" destOrd="0" parTransId="{9D9C618C-99D1-415F-9917-D402142C9B17}" sibTransId="{BC013BF7-13D5-4FC3-9EA9-38E020AB3AD2}"/>
    <dgm:cxn modelId="{C01A8901-3A50-4063-9D59-DE50EC7DA94B}" type="presOf" srcId="{129E0272-FBE8-4530-B01F-8444380FA6A3}" destId="{3E47F433-3102-4BF9-A72D-859B416E3CAB}"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8C9D4F15-7563-45E9-9DF4-CA6B81E41203}" srcId="{A2718C55-F736-4A90-9063-B6A0B21BA8E8}" destId="{993C4CAC-F4F9-4E92-A9AD-53C027C6F031}" srcOrd="4" destOrd="0" parTransId="{0ECCAF85-A1B6-4BDA-B68E-BA37D1B4CD54}" sibTransId="{BAA12342-6D42-4B4A-A4F5-A5B832E8A88D}"/>
    <dgm:cxn modelId="{BAD3F49C-68C2-413A-9CC4-F17FDD81E311}" type="presOf" srcId="{153811C6-D488-43CF-9BF3-78D33A690B6A}" destId="{AE317252-C127-4D91-9E60-CAC6E64919D5}"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9D6274F4-6C6D-460F-82FA-109046D2C36D}" type="presOf" srcId="{97807CB7-EE74-44FC-A4E7-ABEC6959DE33}" destId="{BA3DA0FA-E19F-435D-9BE6-5158192CB68B}"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0A35D753-EB2C-4AFF-A6B2-976C57B2C4B4}" type="presParOf" srcId="{64AC3A17-312A-4801-A7DC-8A3004CEDF95}" destId="{35EC62CA-6118-4CBA-B406-DBB752F4B9F5}" srcOrd="3" destOrd="0" presId="urn:microsoft.com/office/officeart/2005/8/layout/radial5"/>
    <dgm:cxn modelId="{80D83C72-55C6-442E-AC68-DEB72BE079DE}" type="presParOf" srcId="{35EC62CA-6118-4CBA-B406-DBB752F4B9F5}" destId="{C7C3F46D-4082-4F8D-9E30-4A6479B4C3BF}" srcOrd="0" destOrd="0" presId="urn:microsoft.com/office/officeart/2005/8/layout/radial5"/>
    <dgm:cxn modelId="{33CCC744-B98C-41D6-8A65-E3A23C44ECA5}" type="presParOf" srcId="{64AC3A17-312A-4801-A7DC-8A3004CEDF95}" destId="{985BAA39-B05F-4DCE-A05F-056E380EBD92}"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039535-BBF1-478D-80D9-9DB57715AF2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fr-FR"/>
        </a:p>
      </dgm:t>
    </dgm:pt>
    <dgm:pt modelId="{35DD5EA7-0CEB-4A46-ABEF-CECA2DAC8134}">
      <dgm:prSet phldrT="[Texte]"/>
      <dgm:spPr/>
      <dgm:t>
        <a:bodyPr/>
        <a:lstStyle/>
        <a:p>
          <a:r>
            <a:rPr lang="fr-FR" dirty="0"/>
            <a:t>TANAK</a:t>
          </a:r>
        </a:p>
      </dgm:t>
    </dgm:pt>
    <dgm:pt modelId="{CE684219-9902-4AC6-9DA6-4AF47C6D7D01}" type="parTrans" cxnId="{95162752-2253-4BCF-974B-2D8BED83D944}">
      <dgm:prSet/>
      <dgm:spPr/>
      <dgm:t>
        <a:bodyPr/>
        <a:lstStyle/>
        <a:p>
          <a:endParaRPr lang="fr-FR"/>
        </a:p>
      </dgm:t>
    </dgm:pt>
    <dgm:pt modelId="{54EB462A-9BAF-4BF1-ABA4-CA81DC692AFD}" type="sibTrans" cxnId="{95162752-2253-4BCF-974B-2D8BED83D944}">
      <dgm:prSet/>
      <dgm:spPr/>
      <dgm:t>
        <a:bodyPr/>
        <a:lstStyle/>
        <a:p>
          <a:endParaRPr lang="fr-FR"/>
        </a:p>
      </dgm:t>
    </dgm:pt>
    <dgm:pt modelId="{89D5BF7D-6171-440E-B898-36EA03955F9D}">
      <dgm:prSet phldrT="[Texte]"/>
      <dgm:spPr/>
      <dgm:t>
        <a:bodyPr/>
        <a:lstStyle/>
        <a:p>
          <a:r>
            <a:rPr lang="fr-FR" dirty="0"/>
            <a:t>Prophètes (orale)</a:t>
          </a:r>
        </a:p>
      </dgm:t>
    </dgm:pt>
    <dgm:pt modelId="{4A5F70EB-C826-40C3-B186-66254F5B52C8}" type="parTrans" cxnId="{21650668-E3C8-4B4D-9D5B-5FD4F3A772F3}">
      <dgm:prSet/>
      <dgm:spPr/>
      <dgm:t>
        <a:bodyPr/>
        <a:lstStyle/>
        <a:p>
          <a:endParaRPr lang="fr-FR"/>
        </a:p>
      </dgm:t>
    </dgm:pt>
    <dgm:pt modelId="{D99959D5-0560-44E0-9A22-283F49548F30}" type="sibTrans" cxnId="{21650668-E3C8-4B4D-9D5B-5FD4F3A772F3}">
      <dgm:prSet/>
      <dgm:spPr/>
      <dgm:t>
        <a:bodyPr/>
        <a:lstStyle/>
        <a:p>
          <a:endParaRPr lang="fr-FR"/>
        </a:p>
      </dgm:t>
    </dgm:pt>
    <dgm:pt modelId="{85A23BEC-2D07-411A-ADF2-92374A62AC86}">
      <dgm:prSet phldrT="[Texte]"/>
      <dgm:spPr/>
      <dgm:t>
        <a:bodyPr/>
        <a:lstStyle/>
        <a:p>
          <a:r>
            <a:rPr lang="fr-FR" dirty="0"/>
            <a:t>Jésus</a:t>
          </a:r>
        </a:p>
      </dgm:t>
    </dgm:pt>
    <dgm:pt modelId="{C072BC82-DD21-4D6B-93DF-16FE5A55E489}" type="parTrans" cxnId="{628E3A94-6939-4154-9127-43001B912BD2}">
      <dgm:prSet/>
      <dgm:spPr/>
      <dgm:t>
        <a:bodyPr/>
        <a:lstStyle/>
        <a:p>
          <a:endParaRPr lang="fr-FR"/>
        </a:p>
      </dgm:t>
    </dgm:pt>
    <dgm:pt modelId="{99BB270B-5056-48CD-92DC-28569F6F5494}" type="sibTrans" cxnId="{628E3A94-6939-4154-9127-43001B912BD2}">
      <dgm:prSet/>
      <dgm:spPr/>
      <dgm:t>
        <a:bodyPr/>
        <a:lstStyle/>
        <a:p>
          <a:endParaRPr lang="fr-FR"/>
        </a:p>
      </dgm:t>
    </dgm:pt>
    <dgm:pt modelId="{91A3968D-03BF-4EEA-BE56-0454F3C7185C}">
      <dgm:prSet phldrT="[Texte]"/>
      <dgm:spPr/>
      <dgm:t>
        <a:bodyPr/>
        <a:lstStyle/>
        <a:p>
          <a:r>
            <a:rPr lang="fr-FR" dirty="0"/>
            <a:t>La Croix</a:t>
          </a:r>
        </a:p>
      </dgm:t>
    </dgm:pt>
    <dgm:pt modelId="{DCE0273B-A42F-4A81-BB05-8776AEE608C3}" type="parTrans" cxnId="{3F2C6571-E404-4EBE-B278-0B1F789E7920}">
      <dgm:prSet/>
      <dgm:spPr/>
      <dgm:t>
        <a:bodyPr/>
        <a:lstStyle/>
        <a:p>
          <a:endParaRPr lang="fr-FR"/>
        </a:p>
      </dgm:t>
    </dgm:pt>
    <dgm:pt modelId="{0C27E56B-9880-4C7A-80DF-690FBDD6B2EA}" type="sibTrans" cxnId="{3F2C6571-E404-4EBE-B278-0B1F789E7920}">
      <dgm:prSet/>
      <dgm:spPr/>
      <dgm:t>
        <a:bodyPr/>
        <a:lstStyle/>
        <a:p>
          <a:endParaRPr lang="fr-FR"/>
        </a:p>
      </dgm:t>
    </dgm:pt>
    <dgm:pt modelId="{B357300A-E4F0-4840-BDA5-C5789BF75C18}">
      <dgm:prSet phldrT="[Texte]"/>
      <dgm:spPr/>
      <dgm:t>
        <a:bodyPr/>
        <a:lstStyle/>
        <a:p>
          <a:r>
            <a:rPr lang="fr-FR" dirty="0"/>
            <a:t>Bible</a:t>
          </a:r>
        </a:p>
      </dgm:t>
    </dgm:pt>
    <dgm:pt modelId="{2851C33B-6489-4A0F-831F-5A3D352EB431}" type="parTrans" cxnId="{4BF05DE2-543A-4FF6-938E-0FF21CA59332}">
      <dgm:prSet/>
      <dgm:spPr/>
      <dgm:t>
        <a:bodyPr/>
        <a:lstStyle/>
        <a:p>
          <a:endParaRPr lang="fr-FR"/>
        </a:p>
      </dgm:t>
    </dgm:pt>
    <dgm:pt modelId="{4C28DFB7-7205-4031-B55F-5F7B4AF4C462}" type="sibTrans" cxnId="{4BF05DE2-543A-4FF6-938E-0FF21CA59332}">
      <dgm:prSet/>
      <dgm:spPr/>
      <dgm:t>
        <a:bodyPr/>
        <a:lstStyle/>
        <a:p>
          <a:endParaRPr lang="fr-FR"/>
        </a:p>
      </dgm:t>
    </dgm:pt>
    <dgm:pt modelId="{E3553A10-2556-4589-B0AF-D795673FE5A7}">
      <dgm:prSet phldrT="[Texte]"/>
      <dgm:spPr/>
      <dgm:t>
        <a:bodyPr/>
        <a:lstStyle/>
        <a:p>
          <a:r>
            <a:rPr lang="fr-FR" dirty="0"/>
            <a:t>Ancien Pacte (TANAK)</a:t>
          </a:r>
        </a:p>
      </dgm:t>
    </dgm:pt>
    <dgm:pt modelId="{BA545D4B-83D9-45D0-BBA3-E56AA4C76E7F}" type="parTrans" cxnId="{335F21BA-EFBD-46DB-B6FE-9A858FBAC539}">
      <dgm:prSet/>
      <dgm:spPr/>
      <dgm:t>
        <a:bodyPr/>
        <a:lstStyle/>
        <a:p>
          <a:endParaRPr lang="fr-FR"/>
        </a:p>
      </dgm:t>
    </dgm:pt>
    <dgm:pt modelId="{DA30F7DB-E858-45C8-83FA-C6C71787C84C}" type="sibTrans" cxnId="{335F21BA-EFBD-46DB-B6FE-9A858FBAC539}">
      <dgm:prSet/>
      <dgm:spPr/>
      <dgm:t>
        <a:bodyPr/>
        <a:lstStyle/>
        <a:p>
          <a:endParaRPr lang="fr-FR"/>
        </a:p>
      </dgm:t>
    </dgm:pt>
    <dgm:pt modelId="{01647D33-4F89-49C8-9226-4FFF833BA968}">
      <dgm:prSet phldrT="[Texte]"/>
      <dgm:spPr/>
      <dgm:t>
        <a:bodyPr/>
        <a:lstStyle/>
        <a:p>
          <a:r>
            <a:rPr lang="fr-FR" dirty="0"/>
            <a:t>Nouveau Pacte</a:t>
          </a:r>
        </a:p>
      </dgm:t>
    </dgm:pt>
    <dgm:pt modelId="{3C3EAD4E-93AB-4EA7-8628-BEFAEE656459}" type="parTrans" cxnId="{DD8EFE75-AC28-4306-A0D5-15E6AD29D404}">
      <dgm:prSet/>
      <dgm:spPr/>
      <dgm:t>
        <a:bodyPr/>
        <a:lstStyle/>
        <a:p>
          <a:endParaRPr lang="fr-FR"/>
        </a:p>
      </dgm:t>
    </dgm:pt>
    <dgm:pt modelId="{5D0D1152-7CD1-402F-B040-269D243BE466}" type="sibTrans" cxnId="{DD8EFE75-AC28-4306-A0D5-15E6AD29D404}">
      <dgm:prSet/>
      <dgm:spPr/>
      <dgm:t>
        <a:bodyPr/>
        <a:lstStyle/>
        <a:p>
          <a:endParaRPr lang="fr-FR"/>
        </a:p>
      </dgm:t>
    </dgm:pt>
    <dgm:pt modelId="{67A3A6FB-0B4E-45E3-AF19-6F0987799097}">
      <dgm:prSet phldrT="[Texte]"/>
      <dgm:spPr/>
      <dgm:t>
        <a:bodyPr/>
        <a:lstStyle/>
        <a:p>
          <a:r>
            <a:rPr lang="fr-FR" dirty="0"/>
            <a:t>TORAH (écriture)</a:t>
          </a:r>
        </a:p>
      </dgm:t>
    </dgm:pt>
    <dgm:pt modelId="{10045A75-7A04-4944-B1F2-F2EDEE0E5F7D}" type="parTrans" cxnId="{F860AE94-602F-476A-9A4A-F664DA974965}">
      <dgm:prSet/>
      <dgm:spPr/>
      <dgm:t>
        <a:bodyPr/>
        <a:lstStyle/>
        <a:p>
          <a:endParaRPr lang="fr-FR"/>
        </a:p>
      </dgm:t>
    </dgm:pt>
    <dgm:pt modelId="{5097AEBF-61CF-4F5A-9054-32191B8B8E0B}" type="sibTrans" cxnId="{F860AE94-602F-476A-9A4A-F664DA974965}">
      <dgm:prSet/>
      <dgm:spPr/>
      <dgm:t>
        <a:bodyPr/>
        <a:lstStyle/>
        <a:p>
          <a:endParaRPr lang="fr-FR"/>
        </a:p>
      </dgm:t>
    </dgm:pt>
    <dgm:pt modelId="{49091AD2-8F8C-4240-A38D-AE72DD77A325}">
      <dgm:prSet phldrT="[Texte]"/>
      <dgm:spPr/>
      <dgm:t>
        <a:bodyPr/>
        <a:lstStyle/>
        <a:p>
          <a:r>
            <a:rPr lang="fr-FR" dirty="0"/>
            <a:t>L’église</a:t>
          </a:r>
        </a:p>
      </dgm:t>
    </dgm:pt>
    <dgm:pt modelId="{FE315757-BE46-423B-B661-AD76B92D5108}" type="parTrans" cxnId="{EB4D021E-5D3D-4271-99DC-A6552287C4F3}">
      <dgm:prSet/>
      <dgm:spPr/>
      <dgm:t>
        <a:bodyPr/>
        <a:lstStyle/>
        <a:p>
          <a:endParaRPr lang="fr-FR"/>
        </a:p>
      </dgm:t>
    </dgm:pt>
    <dgm:pt modelId="{EF1F7A94-237B-4BD8-AF3B-DEB4437E17DE}" type="sibTrans" cxnId="{EB4D021E-5D3D-4271-99DC-A6552287C4F3}">
      <dgm:prSet/>
      <dgm:spPr/>
      <dgm:t>
        <a:bodyPr/>
        <a:lstStyle/>
        <a:p>
          <a:endParaRPr lang="fr-FR"/>
        </a:p>
      </dgm:t>
    </dgm:pt>
    <dgm:pt modelId="{959C8F1D-B437-411C-B5C2-4D3D2ED96BF0}" type="pres">
      <dgm:prSet presAssocID="{F6039535-BBF1-478D-80D9-9DB57715AF28}" presName="Name0" presStyleCnt="0">
        <dgm:presLayoutVars>
          <dgm:dir/>
          <dgm:animLvl val="lvl"/>
          <dgm:resizeHandles val="exact"/>
        </dgm:presLayoutVars>
      </dgm:prSet>
      <dgm:spPr/>
    </dgm:pt>
    <dgm:pt modelId="{45A02442-BCA9-4847-91EF-A594655CC188}" type="pres">
      <dgm:prSet presAssocID="{F6039535-BBF1-478D-80D9-9DB57715AF28}" presName="tSp" presStyleCnt="0"/>
      <dgm:spPr/>
    </dgm:pt>
    <dgm:pt modelId="{EECC28E5-B867-415B-9085-71A35A97CF2F}" type="pres">
      <dgm:prSet presAssocID="{F6039535-BBF1-478D-80D9-9DB57715AF28}" presName="bSp" presStyleCnt="0"/>
      <dgm:spPr/>
    </dgm:pt>
    <dgm:pt modelId="{9B672E8A-1FAE-46FD-8D65-8DDBF0775393}" type="pres">
      <dgm:prSet presAssocID="{F6039535-BBF1-478D-80D9-9DB57715AF28}" presName="process" presStyleCnt="0"/>
      <dgm:spPr/>
    </dgm:pt>
    <dgm:pt modelId="{014C2FF3-6897-43B4-B645-48B32720932A}" type="pres">
      <dgm:prSet presAssocID="{35DD5EA7-0CEB-4A46-ABEF-CECA2DAC8134}" presName="composite1" presStyleCnt="0"/>
      <dgm:spPr/>
    </dgm:pt>
    <dgm:pt modelId="{E5B0D3B5-CA42-4540-8BC3-EEDC7D04A078}" type="pres">
      <dgm:prSet presAssocID="{35DD5EA7-0CEB-4A46-ABEF-CECA2DAC8134}" presName="dummyNode1" presStyleLbl="node1" presStyleIdx="0" presStyleCnt="3"/>
      <dgm:spPr/>
    </dgm:pt>
    <dgm:pt modelId="{B1799C65-D286-43B5-9D05-B142ED780A3F}" type="pres">
      <dgm:prSet presAssocID="{35DD5EA7-0CEB-4A46-ABEF-CECA2DAC8134}" presName="childNode1" presStyleLbl="bgAcc1" presStyleIdx="0" presStyleCnt="3">
        <dgm:presLayoutVars>
          <dgm:bulletEnabled val="1"/>
        </dgm:presLayoutVars>
      </dgm:prSet>
      <dgm:spPr/>
    </dgm:pt>
    <dgm:pt modelId="{C24AAEDA-EBF8-4691-9DC0-742BAC62EE47}" type="pres">
      <dgm:prSet presAssocID="{35DD5EA7-0CEB-4A46-ABEF-CECA2DAC8134}" presName="childNode1tx" presStyleLbl="bgAcc1" presStyleIdx="0" presStyleCnt="3">
        <dgm:presLayoutVars>
          <dgm:bulletEnabled val="1"/>
        </dgm:presLayoutVars>
      </dgm:prSet>
      <dgm:spPr/>
    </dgm:pt>
    <dgm:pt modelId="{622ED200-147D-4D61-A893-1D5EEF650C19}" type="pres">
      <dgm:prSet presAssocID="{35DD5EA7-0CEB-4A46-ABEF-CECA2DAC8134}" presName="parentNode1" presStyleLbl="node1" presStyleIdx="0" presStyleCnt="3">
        <dgm:presLayoutVars>
          <dgm:chMax val="1"/>
          <dgm:bulletEnabled val="1"/>
        </dgm:presLayoutVars>
      </dgm:prSet>
      <dgm:spPr/>
    </dgm:pt>
    <dgm:pt modelId="{E6CA37EC-51ED-42D8-B266-2D02FD9221F4}" type="pres">
      <dgm:prSet presAssocID="{35DD5EA7-0CEB-4A46-ABEF-CECA2DAC8134}" presName="connSite1" presStyleCnt="0"/>
      <dgm:spPr/>
    </dgm:pt>
    <dgm:pt modelId="{6090E70F-091B-4A09-AC0F-52C0722AD2B6}" type="pres">
      <dgm:prSet presAssocID="{54EB462A-9BAF-4BF1-ABA4-CA81DC692AFD}" presName="Name9" presStyleLbl="sibTrans2D1" presStyleIdx="0" presStyleCnt="2"/>
      <dgm:spPr/>
    </dgm:pt>
    <dgm:pt modelId="{452B3D51-839C-4ACC-B247-122A7FB0E196}" type="pres">
      <dgm:prSet presAssocID="{85A23BEC-2D07-411A-ADF2-92374A62AC86}" presName="composite2" presStyleCnt="0"/>
      <dgm:spPr/>
    </dgm:pt>
    <dgm:pt modelId="{C8F85E18-BCC9-4C68-BB98-CB69F0498B7E}" type="pres">
      <dgm:prSet presAssocID="{85A23BEC-2D07-411A-ADF2-92374A62AC86}" presName="dummyNode2" presStyleLbl="node1" presStyleIdx="0" presStyleCnt="3"/>
      <dgm:spPr/>
    </dgm:pt>
    <dgm:pt modelId="{197D6CEE-D973-4223-8AB8-8B9BB1DBC865}" type="pres">
      <dgm:prSet presAssocID="{85A23BEC-2D07-411A-ADF2-92374A62AC86}" presName="childNode2" presStyleLbl="bgAcc1" presStyleIdx="1" presStyleCnt="3">
        <dgm:presLayoutVars>
          <dgm:bulletEnabled val="1"/>
        </dgm:presLayoutVars>
      </dgm:prSet>
      <dgm:spPr/>
    </dgm:pt>
    <dgm:pt modelId="{80A3AE2F-1EA2-4E47-A7D1-A764D2AD6A37}" type="pres">
      <dgm:prSet presAssocID="{85A23BEC-2D07-411A-ADF2-92374A62AC86}" presName="childNode2tx" presStyleLbl="bgAcc1" presStyleIdx="1" presStyleCnt="3">
        <dgm:presLayoutVars>
          <dgm:bulletEnabled val="1"/>
        </dgm:presLayoutVars>
      </dgm:prSet>
      <dgm:spPr/>
    </dgm:pt>
    <dgm:pt modelId="{2E0085B7-D592-424F-A3BF-D8295203D54D}" type="pres">
      <dgm:prSet presAssocID="{85A23BEC-2D07-411A-ADF2-92374A62AC86}" presName="parentNode2" presStyleLbl="node1" presStyleIdx="1" presStyleCnt="3">
        <dgm:presLayoutVars>
          <dgm:chMax val="0"/>
          <dgm:bulletEnabled val="1"/>
        </dgm:presLayoutVars>
      </dgm:prSet>
      <dgm:spPr/>
    </dgm:pt>
    <dgm:pt modelId="{244A461A-1408-4500-8D80-3E8D0D12A7D4}" type="pres">
      <dgm:prSet presAssocID="{85A23BEC-2D07-411A-ADF2-92374A62AC86}" presName="connSite2" presStyleCnt="0"/>
      <dgm:spPr/>
    </dgm:pt>
    <dgm:pt modelId="{C44C83F2-6D97-41FB-A665-EADBE76A7445}" type="pres">
      <dgm:prSet presAssocID="{99BB270B-5056-48CD-92DC-28569F6F5494}" presName="Name18" presStyleLbl="sibTrans2D1" presStyleIdx="1" presStyleCnt="2"/>
      <dgm:spPr/>
    </dgm:pt>
    <dgm:pt modelId="{05A509CC-F634-4702-8E41-D42F033109CE}" type="pres">
      <dgm:prSet presAssocID="{B357300A-E4F0-4840-BDA5-C5789BF75C18}" presName="composite1" presStyleCnt="0"/>
      <dgm:spPr/>
    </dgm:pt>
    <dgm:pt modelId="{A52BF1F2-741C-4CBB-AEC1-484B662B2FF1}" type="pres">
      <dgm:prSet presAssocID="{B357300A-E4F0-4840-BDA5-C5789BF75C18}" presName="dummyNode1" presStyleLbl="node1" presStyleIdx="1" presStyleCnt="3"/>
      <dgm:spPr/>
    </dgm:pt>
    <dgm:pt modelId="{C6B71504-DE04-430C-ABF5-B9E9B3D0A589}" type="pres">
      <dgm:prSet presAssocID="{B357300A-E4F0-4840-BDA5-C5789BF75C18}" presName="childNode1" presStyleLbl="bgAcc1" presStyleIdx="2" presStyleCnt="3">
        <dgm:presLayoutVars>
          <dgm:bulletEnabled val="1"/>
        </dgm:presLayoutVars>
      </dgm:prSet>
      <dgm:spPr/>
    </dgm:pt>
    <dgm:pt modelId="{8B78A38A-720D-433A-896E-12D647865320}" type="pres">
      <dgm:prSet presAssocID="{B357300A-E4F0-4840-BDA5-C5789BF75C18}" presName="childNode1tx" presStyleLbl="bgAcc1" presStyleIdx="2" presStyleCnt="3">
        <dgm:presLayoutVars>
          <dgm:bulletEnabled val="1"/>
        </dgm:presLayoutVars>
      </dgm:prSet>
      <dgm:spPr/>
    </dgm:pt>
    <dgm:pt modelId="{359F1EBB-69A9-412D-A245-451EE7973F64}" type="pres">
      <dgm:prSet presAssocID="{B357300A-E4F0-4840-BDA5-C5789BF75C18}" presName="parentNode1" presStyleLbl="node1" presStyleIdx="2" presStyleCnt="3">
        <dgm:presLayoutVars>
          <dgm:chMax val="1"/>
          <dgm:bulletEnabled val="1"/>
        </dgm:presLayoutVars>
      </dgm:prSet>
      <dgm:spPr/>
    </dgm:pt>
    <dgm:pt modelId="{14EC25A5-138D-41E5-81FB-035EE6C1AA50}" type="pres">
      <dgm:prSet presAssocID="{B357300A-E4F0-4840-BDA5-C5789BF75C18}" presName="connSite1" presStyleCnt="0"/>
      <dgm:spPr/>
    </dgm:pt>
  </dgm:ptLst>
  <dgm:cxnLst>
    <dgm:cxn modelId="{DD8EFE75-AC28-4306-A0D5-15E6AD29D404}" srcId="{B357300A-E4F0-4840-BDA5-C5789BF75C18}" destId="{01647D33-4F89-49C8-9226-4FFF833BA968}" srcOrd="1" destOrd="0" parTransId="{3C3EAD4E-93AB-4EA7-8628-BEFAEE656459}" sibTransId="{5D0D1152-7CD1-402F-B040-269D243BE466}"/>
    <dgm:cxn modelId="{3F2C6571-E404-4EBE-B278-0B1F789E7920}" srcId="{85A23BEC-2D07-411A-ADF2-92374A62AC86}" destId="{91A3968D-03BF-4EEA-BE56-0454F3C7185C}" srcOrd="0" destOrd="0" parTransId="{DCE0273B-A42F-4A81-BB05-8776AEE608C3}" sibTransId="{0C27E56B-9880-4C7A-80DF-690FBDD6B2EA}"/>
    <dgm:cxn modelId="{4837D11A-E6E3-417A-9422-7A34637CF89A}" type="presOf" srcId="{54EB462A-9BAF-4BF1-ABA4-CA81DC692AFD}" destId="{6090E70F-091B-4A09-AC0F-52C0722AD2B6}" srcOrd="0" destOrd="0" presId="urn:microsoft.com/office/officeart/2005/8/layout/hProcess4"/>
    <dgm:cxn modelId="{00AD574E-B968-46DB-9834-C097497F94FE}" type="presOf" srcId="{99BB270B-5056-48CD-92DC-28569F6F5494}" destId="{C44C83F2-6D97-41FB-A665-EADBE76A7445}" srcOrd="0" destOrd="0" presId="urn:microsoft.com/office/officeart/2005/8/layout/hProcess4"/>
    <dgm:cxn modelId="{F860AE94-602F-476A-9A4A-F664DA974965}" srcId="{35DD5EA7-0CEB-4A46-ABEF-CECA2DAC8134}" destId="{67A3A6FB-0B4E-45E3-AF19-6F0987799097}" srcOrd="1" destOrd="0" parTransId="{10045A75-7A04-4944-B1F2-F2EDEE0E5F7D}" sibTransId="{5097AEBF-61CF-4F5A-9054-32191B8B8E0B}"/>
    <dgm:cxn modelId="{0A1F0602-002D-4350-8B55-AF8C5803A304}" type="presOf" srcId="{89D5BF7D-6171-440E-B898-36EA03955F9D}" destId="{C24AAEDA-EBF8-4691-9DC0-742BAC62EE47}" srcOrd="1" destOrd="0" presId="urn:microsoft.com/office/officeart/2005/8/layout/hProcess4"/>
    <dgm:cxn modelId="{DEFFE7DE-5FF3-417C-9F30-51793C57536C}" type="presOf" srcId="{89D5BF7D-6171-440E-B898-36EA03955F9D}" destId="{B1799C65-D286-43B5-9D05-B142ED780A3F}" srcOrd="0" destOrd="0" presId="urn:microsoft.com/office/officeart/2005/8/layout/hProcess4"/>
    <dgm:cxn modelId="{965864EE-F58A-4DA5-8C8E-450FF7B868B3}" type="presOf" srcId="{49091AD2-8F8C-4240-A38D-AE72DD77A325}" destId="{197D6CEE-D973-4223-8AB8-8B9BB1DBC865}" srcOrd="0" destOrd="1" presId="urn:microsoft.com/office/officeart/2005/8/layout/hProcess4"/>
    <dgm:cxn modelId="{3AA122AC-4A97-4B7A-99E0-6AFEC038BF97}" type="presOf" srcId="{91A3968D-03BF-4EEA-BE56-0454F3C7185C}" destId="{80A3AE2F-1EA2-4E47-A7D1-A764D2AD6A37}" srcOrd="1" destOrd="0" presId="urn:microsoft.com/office/officeart/2005/8/layout/hProcess4"/>
    <dgm:cxn modelId="{628E3A94-6939-4154-9127-43001B912BD2}" srcId="{F6039535-BBF1-478D-80D9-9DB57715AF28}" destId="{85A23BEC-2D07-411A-ADF2-92374A62AC86}" srcOrd="1" destOrd="0" parTransId="{C072BC82-DD21-4D6B-93DF-16FE5A55E489}" sibTransId="{99BB270B-5056-48CD-92DC-28569F6F5494}"/>
    <dgm:cxn modelId="{335F21BA-EFBD-46DB-B6FE-9A858FBAC539}" srcId="{B357300A-E4F0-4840-BDA5-C5789BF75C18}" destId="{E3553A10-2556-4589-B0AF-D795673FE5A7}" srcOrd="0" destOrd="0" parTransId="{BA545D4B-83D9-45D0-BBA3-E56AA4C76E7F}" sibTransId="{DA30F7DB-E858-45C8-83FA-C6C71787C84C}"/>
    <dgm:cxn modelId="{21650668-E3C8-4B4D-9D5B-5FD4F3A772F3}" srcId="{35DD5EA7-0CEB-4A46-ABEF-CECA2DAC8134}" destId="{89D5BF7D-6171-440E-B898-36EA03955F9D}" srcOrd="0" destOrd="0" parTransId="{4A5F70EB-C826-40C3-B186-66254F5B52C8}" sibTransId="{D99959D5-0560-44E0-9A22-283F49548F30}"/>
    <dgm:cxn modelId="{CCA4F7E2-2EFC-4CDA-9F48-496B5B37FBB7}" type="presOf" srcId="{85A23BEC-2D07-411A-ADF2-92374A62AC86}" destId="{2E0085B7-D592-424F-A3BF-D8295203D54D}" srcOrd="0" destOrd="0" presId="urn:microsoft.com/office/officeart/2005/8/layout/hProcess4"/>
    <dgm:cxn modelId="{0CD0DCFA-13C8-48F5-9CC3-1B6DBCE8251E}" type="presOf" srcId="{35DD5EA7-0CEB-4A46-ABEF-CECA2DAC8134}" destId="{622ED200-147D-4D61-A893-1D5EEF650C19}" srcOrd="0" destOrd="0" presId="urn:microsoft.com/office/officeart/2005/8/layout/hProcess4"/>
    <dgm:cxn modelId="{0DFE308D-E79B-4C36-A8A8-55298FF66BCA}" type="presOf" srcId="{01647D33-4F89-49C8-9226-4FFF833BA968}" destId="{8B78A38A-720D-433A-896E-12D647865320}" srcOrd="1" destOrd="1" presId="urn:microsoft.com/office/officeart/2005/8/layout/hProcess4"/>
    <dgm:cxn modelId="{95162752-2253-4BCF-974B-2D8BED83D944}" srcId="{F6039535-BBF1-478D-80D9-9DB57715AF28}" destId="{35DD5EA7-0CEB-4A46-ABEF-CECA2DAC8134}" srcOrd="0" destOrd="0" parTransId="{CE684219-9902-4AC6-9DA6-4AF47C6D7D01}" sibTransId="{54EB462A-9BAF-4BF1-ABA4-CA81DC692AFD}"/>
    <dgm:cxn modelId="{D0761F3A-F70E-407E-BEB2-AA8B6D9505EC}" type="presOf" srcId="{F6039535-BBF1-478D-80D9-9DB57715AF28}" destId="{959C8F1D-B437-411C-B5C2-4D3D2ED96BF0}" srcOrd="0" destOrd="0" presId="urn:microsoft.com/office/officeart/2005/8/layout/hProcess4"/>
    <dgm:cxn modelId="{8FE791E0-5532-4198-8D54-3DA4F3146832}" type="presOf" srcId="{67A3A6FB-0B4E-45E3-AF19-6F0987799097}" destId="{C24AAEDA-EBF8-4691-9DC0-742BAC62EE47}" srcOrd="1" destOrd="1" presId="urn:microsoft.com/office/officeart/2005/8/layout/hProcess4"/>
    <dgm:cxn modelId="{23E28115-4FF6-4D0B-B825-FDADEE578AD9}" type="presOf" srcId="{49091AD2-8F8C-4240-A38D-AE72DD77A325}" destId="{80A3AE2F-1EA2-4E47-A7D1-A764D2AD6A37}" srcOrd="1" destOrd="1" presId="urn:microsoft.com/office/officeart/2005/8/layout/hProcess4"/>
    <dgm:cxn modelId="{67D993ED-B544-4FB5-9E1C-839B9DBAF427}" type="presOf" srcId="{B357300A-E4F0-4840-BDA5-C5789BF75C18}" destId="{359F1EBB-69A9-412D-A245-451EE7973F64}" srcOrd="0" destOrd="0" presId="urn:microsoft.com/office/officeart/2005/8/layout/hProcess4"/>
    <dgm:cxn modelId="{143DDCB3-5554-446B-B910-CE0F8406CD99}" type="presOf" srcId="{01647D33-4F89-49C8-9226-4FFF833BA968}" destId="{C6B71504-DE04-430C-ABF5-B9E9B3D0A589}" srcOrd="0" destOrd="1" presId="urn:microsoft.com/office/officeart/2005/8/layout/hProcess4"/>
    <dgm:cxn modelId="{13EBD705-289D-4D0D-BC98-71303A90C532}" type="presOf" srcId="{91A3968D-03BF-4EEA-BE56-0454F3C7185C}" destId="{197D6CEE-D973-4223-8AB8-8B9BB1DBC865}" srcOrd="0" destOrd="0" presId="urn:microsoft.com/office/officeart/2005/8/layout/hProcess4"/>
    <dgm:cxn modelId="{2F127888-9CE5-48CD-8D12-384F64557656}" type="presOf" srcId="{67A3A6FB-0B4E-45E3-AF19-6F0987799097}" destId="{B1799C65-D286-43B5-9D05-B142ED780A3F}" srcOrd="0" destOrd="1" presId="urn:microsoft.com/office/officeart/2005/8/layout/hProcess4"/>
    <dgm:cxn modelId="{EB4D021E-5D3D-4271-99DC-A6552287C4F3}" srcId="{85A23BEC-2D07-411A-ADF2-92374A62AC86}" destId="{49091AD2-8F8C-4240-A38D-AE72DD77A325}" srcOrd="1" destOrd="0" parTransId="{FE315757-BE46-423B-B661-AD76B92D5108}" sibTransId="{EF1F7A94-237B-4BD8-AF3B-DEB4437E17DE}"/>
    <dgm:cxn modelId="{577518A8-4F1E-45D5-BDB0-F1DB5EDEE3A9}" type="presOf" srcId="{E3553A10-2556-4589-B0AF-D795673FE5A7}" destId="{8B78A38A-720D-433A-896E-12D647865320}" srcOrd="1" destOrd="0" presId="urn:microsoft.com/office/officeart/2005/8/layout/hProcess4"/>
    <dgm:cxn modelId="{4BF05DE2-543A-4FF6-938E-0FF21CA59332}" srcId="{F6039535-BBF1-478D-80D9-9DB57715AF28}" destId="{B357300A-E4F0-4840-BDA5-C5789BF75C18}" srcOrd="2" destOrd="0" parTransId="{2851C33B-6489-4A0F-831F-5A3D352EB431}" sibTransId="{4C28DFB7-7205-4031-B55F-5F7B4AF4C462}"/>
    <dgm:cxn modelId="{7CF6A5A5-8B08-4634-BDDA-E9179858186B}" type="presOf" srcId="{E3553A10-2556-4589-B0AF-D795673FE5A7}" destId="{C6B71504-DE04-430C-ABF5-B9E9B3D0A589}" srcOrd="0" destOrd="0" presId="urn:microsoft.com/office/officeart/2005/8/layout/hProcess4"/>
    <dgm:cxn modelId="{2288A048-D151-49E3-8D23-0A4CE56AE9E0}" type="presParOf" srcId="{959C8F1D-B437-411C-B5C2-4D3D2ED96BF0}" destId="{45A02442-BCA9-4847-91EF-A594655CC188}" srcOrd="0" destOrd="0" presId="urn:microsoft.com/office/officeart/2005/8/layout/hProcess4"/>
    <dgm:cxn modelId="{18B160D9-9A1B-492A-9BFC-8A075219A4B4}" type="presParOf" srcId="{959C8F1D-B437-411C-B5C2-4D3D2ED96BF0}" destId="{EECC28E5-B867-415B-9085-71A35A97CF2F}" srcOrd="1" destOrd="0" presId="urn:microsoft.com/office/officeart/2005/8/layout/hProcess4"/>
    <dgm:cxn modelId="{1AF58CD5-2F7E-48E8-9094-FE710A2E340B}" type="presParOf" srcId="{959C8F1D-B437-411C-B5C2-4D3D2ED96BF0}" destId="{9B672E8A-1FAE-46FD-8D65-8DDBF0775393}" srcOrd="2" destOrd="0" presId="urn:microsoft.com/office/officeart/2005/8/layout/hProcess4"/>
    <dgm:cxn modelId="{E12CB38C-1B43-4476-9DCE-893E2A20AEF0}" type="presParOf" srcId="{9B672E8A-1FAE-46FD-8D65-8DDBF0775393}" destId="{014C2FF3-6897-43B4-B645-48B32720932A}" srcOrd="0" destOrd="0" presId="urn:microsoft.com/office/officeart/2005/8/layout/hProcess4"/>
    <dgm:cxn modelId="{2646E1DC-2DCE-478C-AC41-A409FB8009EA}" type="presParOf" srcId="{014C2FF3-6897-43B4-B645-48B32720932A}" destId="{E5B0D3B5-CA42-4540-8BC3-EEDC7D04A078}" srcOrd="0" destOrd="0" presId="urn:microsoft.com/office/officeart/2005/8/layout/hProcess4"/>
    <dgm:cxn modelId="{94A277E9-4DDA-4BC5-BD01-EE9AAA0A9184}" type="presParOf" srcId="{014C2FF3-6897-43B4-B645-48B32720932A}" destId="{B1799C65-D286-43B5-9D05-B142ED780A3F}" srcOrd="1" destOrd="0" presId="urn:microsoft.com/office/officeart/2005/8/layout/hProcess4"/>
    <dgm:cxn modelId="{25051F27-3E32-4AFC-836E-4701979785D8}" type="presParOf" srcId="{014C2FF3-6897-43B4-B645-48B32720932A}" destId="{C24AAEDA-EBF8-4691-9DC0-742BAC62EE47}" srcOrd="2" destOrd="0" presId="urn:microsoft.com/office/officeart/2005/8/layout/hProcess4"/>
    <dgm:cxn modelId="{D5367BCB-53FE-400F-B1DF-F03A7CE342E7}" type="presParOf" srcId="{014C2FF3-6897-43B4-B645-48B32720932A}" destId="{622ED200-147D-4D61-A893-1D5EEF650C19}" srcOrd="3" destOrd="0" presId="urn:microsoft.com/office/officeart/2005/8/layout/hProcess4"/>
    <dgm:cxn modelId="{E5BD1848-D2AB-4846-9669-15618C4B0596}" type="presParOf" srcId="{014C2FF3-6897-43B4-B645-48B32720932A}" destId="{E6CA37EC-51ED-42D8-B266-2D02FD9221F4}" srcOrd="4" destOrd="0" presId="urn:microsoft.com/office/officeart/2005/8/layout/hProcess4"/>
    <dgm:cxn modelId="{B39A717F-9717-45C4-842F-7C29D044BF7A}" type="presParOf" srcId="{9B672E8A-1FAE-46FD-8D65-8DDBF0775393}" destId="{6090E70F-091B-4A09-AC0F-52C0722AD2B6}" srcOrd="1" destOrd="0" presId="urn:microsoft.com/office/officeart/2005/8/layout/hProcess4"/>
    <dgm:cxn modelId="{103D5FE6-7623-4277-BE98-DB5619C91E6B}" type="presParOf" srcId="{9B672E8A-1FAE-46FD-8D65-8DDBF0775393}" destId="{452B3D51-839C-4ACC-B247-122A7FB0E196}" srcOrd="2" destOrd="0" presId="urn:microsoft.com/office/officeart/2005/8/layout/hProcess4"/>
    <dgm:cxn modelId="{8BC8AF0D-FD72-49FE-A79C-03602413FE31}" type="presParOf" srcId="{452B3D51-839C-4ACC-B247-122A7FB0E196}" destId="{C8F85E18-BCC9-4C68-BB98-CB69F0498B7E}" srcOrd="0" destOrd="0" presId="urn:microsoft.com/office/officeart/2005/8/layout/hProcess4"/>
    <dgm:cxn modelId="{DB532125-F62E-42C6-B2FD-198FE0335C8F}" type="presParOf" srcId="{452B3D51-839C-4ACC-B247-122A7FB0E196}" destId="{197D6CEE-D973-4223-8AB8-8B9BB1DBC865}" srcOrd="1" destOrd="0" presId="urn:microsoft.com/office/officeart/2005/8/layout/hProcess4"/>
    <dgm:cxn modelId="{9662B277-D871-4DC3-92BD-1EA9D4ECE615}" type="presParOf" srcId="{452B3D51-839C-4ACC-B247-122A7FB0E196}" destId="{80A3AE2F-1EA2-4E47-A7D1-A764D2AD6A37}" srcOrd="2" destOrd="0" presId="urn:microsoft.com/office/officeart/2005/8/layout/hProcess4"/>
    <dgm:cxn modelId="{76567B84-5B2B-4216-863E-F1A351F201E1}" type="presParOf" srcId="{452B3D51-839C-4ACC-B247-122A7FB0E196}" destId="{2E0085B7-D592-424F-A3BF-D8295203D54D}" srcOrd="3" destOrd="0" presId="urn:microsoft.com/office/officeart/2005/8/layout/hProcess4"/>
    <dgm:cxn modelId="{6EA618EC-B757-4D32-9246-B9F3AE3C6AB7}" type="presParOf" srcId="{452B3D51-839C-4ACC-B247-122A7FB0E196}" destId="{244A461A-1408-4500-8D80-3E8D0D12A7D4}" srcOrd="4" destOrd="0" presId="urn:microsoft.com/office/officeart/2005/8/layout/hProcess4"/>
    <dgm:cxn modelId="{0D2346F3-FF14-4CF4-8C96-B3638856A74A}" type="presParOf" srcId="{9B672E8A-1FAE-46FD-8D65-8DDBF0775393}" destId="{C44C83F2-6D97-41FB-A665-EADBE76A7445}" srcOrd="3" destOrd="0" presId="urn:microsoft.com/office/officeart/2005/8/layout/hProcess4"/>
    <dgm:cxn modelId="{CFD2E921-9AF1-45A3-AD59-50F43EC4854C}" type="presParOf" srcId="{9B672E8A-1FAE-46FD-8D65-8DDBF0775393}" destId="{05A509CC-F634-4702-8E41-D42F033109CE}" srcOrd="4" destOrd="0" presId="urn:microsoft.com/office/officeart/2005/8/layout/hProcess4"/>
    <dgm:cxn modelId="{6B7118A3-6E7E-49B6-8765-E03DE6E74521}" type="presParOf" srcId="{05A509CC-F634-4702-8E41-D42F033109CE}" destId="{A52BF1F2-741C-4CBB-AEC1-484B662B2FF1}" srcOrd="0" destOrd="0" presId="urn:microsoft.com/office/officeart/2005/8/layout/hProcess4"/>
    <dgm:cxn modelId="{5121C397-D20B-4548-AB31-BE11645C4430}" type="presParOf" srcId="{05A509CC-F634-4702-8E41-D42F033109CE}" destId="{C6B71504-DE04-430C-ABF5-B9E9B3D0A589}" srcOrd="1" destOrd="0" presId="urn:microsoft.com/office/officeart/2005/8/layout/hProcess4"/>
    <dgm:cxn modelId="{45606A25-0555-499A-A65F-F571E452E3B3}" type="presParOf" srcId="{05A509CC-F634-4702-8E41-D42F033109CE}" destId="{8B78A38A-720D-433A-896E-12D647865320}" srcOrd="2" destOrd="0" presId="urn:microsoft.com/office/officeart/2005/8/layout/hProcess4"/>
    <dgm:cxn modelId="{BF473C59-61FC-4A4C-83E8-11AAB7213624}" type="presParOf" srcId="{05A509CC-F634-4702-8E41-D42F033109CE}" destId="{359F1EBB-69A9-412D-A245-451EE7973F64}" srcOrd="3" destOrd="0" presId="urn:microsoft.com/office/officeart/2005/8/layout/hProcess4"/>
    <dgm:cxn modelId="{7C426654-6EBE-4F0D-9BB0-A258719BB6BC}" type="presParOf" srcId="{05A509CC-F634-4702-8E41-D42F033109CE}" destId="{14EC25A5-138D-41E5-81FB-035EE6C1AA50}"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dgm:t>
        <a:bodyPr/>
        <a:lstStyle/>
        <a:p>
          <a:r>
            <a:rPr lang="fr-FR" b="1" dirty="0">
              <a:solidFill>
                <a:srgbClr val="FFFF00"/>
              </a:solidFill>
            </a:rPr>
            <a:t>Bible</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custT="1"/>
      <dgm:spPr>
        <a:solidFill>
          <a:srgbClr val="92D050"/>
        </a:solidFill>
      </dgm:spPr>
      <dgm:t>
        <a:bodyPr/>
        <a:lstStyle/>
        <a:p>
          <a:r>
            <a:rPr lang="fr-FR" sz="1700" b="1" dirty="0">
              <a:solidFill>
                <a:srgbClr val="002060"/>
              </a:solidFill>
            </a:rPr>
            <a:t>Révélation naturelle</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dgm:spPr>
        <a:solidFill>
          <a:srgbClr val="FF0000"/>
        </a:solidFill>
      </dgm:spPr>
      <dgm:t>
        <a:bodyPr/>
        <a:lstStyle/>
        <a:p>
          <a:r>
            <a:rPr lang="fr-FR" dirty="0"/>
            <a:t>Parole de Dieu</a:t>
          </a:r>
        </a:p>
      </dgm:t>
    </dgm:pt>
    <dgm:pt modelId="{8395D219-BE67-4EA2-9B75-4A9D5E21450C}" type="parTrans" cxnId="{4894C3E5-4123-46EC-8796-AEB49097ED16}">
      <dgm:prSet/>
      <dgm:spPr>
        <a:solidFill>
          <a:srgbClr val="FF000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dgm:spPr>
        <a:solidFill>
          <a:srgbClr val="FF0000"/>
        </a:solidFill>
      </dgm:spPr>
      <dgm:t>
        <a:bodyPr/>
        <a:lstStyle/>
        <a:p>
          <a:r>
            <a:rPr lang="fr-FR" dirty="0"/>
            <a:t>Les Ecritures</a:t>
          </a:r>
        </a:p>
      </dgm:t>
    </dgm:pt>
    <dgm:pt modelId="{55550278-10C1-48F4-9085-9E5E1800D018}" type="parTrans" cxnId="{E993E55D-E6DD-4D3C-91A3-3B5C2EA502F2}">
      <dgm:prSet/>
      <dgm:spPr>
        <a:solidFill>
          <a:srgbClr val="FF000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dgm:spPr>
        <a:solidFill>
          <a:srgbClr val="00B0F0"/>
        </a:solidFill>
      </dgm:spPr>
      <dgm:t>
        <a:bodyPr/>
        <a:lstStyle/>
        <a:p>
          <a:r>
            <a:rPr lang="fr-FR" b="1" dirty="0">
              <a:solidFill>
                <a:srgbClr val="002060"/>
              </a:solidFill>
            </a:rPr>
            <a:t>L’épée de l’Esprit</a:t>
          </a:r>
        </a:p>
      </dgm:t>
    </dgm:pt>
    <dgm:pt modelId="{0ECCAF85-A1B6-4BDA-B68E-BA37D1B4CD54}" type="parTrans" cxnId="{8C9D4F15-7563-45E9-9DF4-CA6B81E41203}">
      <dgm:prSet/>
      <dgm:spPr>
        <a:solidFill>
          <a:srgbClr val="00B0F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dgm:spPr>
        <a:solidFill>
          <a:srgbClr val="00B0F0"/>
        </a:solidFill>
      </dgm:spPr>
      <dgm:t>
        <a:bodyPr/>
        <a:lstStyle/>
        <a:p>
          <a:r>
            <a:rPr lang="fr-FR" b="1" dirty="0">
              <a:solidFill>
                <a:srgbClr val="002060"/>
              </a:solidFill>
            </a:rPr>
            <a:t>Inspirée</a:t>
          </a:r>
        </a:p>
      </dgm:t>
    </dgm:pt>
    <dgm:pt modelId="{4534DDFE-C3F9-4DB7-8AE2-A151FA2B5E88}" type="parTrans" cxnId="{3EDF8AAA-B794-4E33-A687-005AF8A3988E}">
      <dgm:prSet/>
      <dgm:spPr>
        <a:solidFill>
          <a:srgbClr val="00B0F0"/>
        </a:solidFill>
      </dgm:spPr>
      <dgm:t>
        <a:bodyPr/>
        <a:lstStyle/>
        <a:p>
          <a:endParaRPr lang="fr-FR"/>
        </a:p>
      </dgm:t>
    </dgm:pt>
    <dgm:pt modelId="{395C830A-E274-40B6-8F85-774CCF4218E9}" type="sibTrans" cxnId="{3EDF8AAA-B794-4E33-A687-005AF8A3988E}">
      <dgm:prSet/>
      <dgm:spPr/>
      <dgm:t>
        <a:bodyPr/>
        <a:lstStyle/>
        <a:p>
          <a:endParaRPr lang="fr-FR"/>
        </a:p>
      </dgm:t>
    </dgm:pt>
    <dgm:pt modelId="{1C6BEC32-913A-4C78-849A-F8A873A5797A}">
      <dgm:prSet phldrT="[Texte]" custT="1"/>
      <dgm:spPr>
        <a:solidFill>
          <a:srgbClr val="92D050"/>
        </a:solidFill>
      </dgm:spPr>
      <dgm:t>
        <a:bodyPr/>
        <a:lstStyle/>
        <a:p>
          <a:r>
            <a:rPr lang="fr-FR" sz="1700" b="1" dirty="0">
              <a:solidFill>
                <a:srgbClr val="002060"/>
              </a:solidFill>
            </a:rPr>
            <a:t>Révélation Directe</a:t>
          </a:r>
        </a:p>
      </dgm:t>
    </dgm:pt>
    <dgm:pt modelId="{9D9C618C-99D1-415F-9917-D402142C9B17}" type="parTrans" cxnId="{E700E981-F291-4160-B5FE-2EEB5AE0C100}">
      <dgm:prSet/>
      <dgm:spPr>
        <a:solidFill>
          <a:srgbClr val="92D050"/>
        </a:solidFill>
      </dgm:spPr>
      <dgm:t>
        <a:bodyPr/>
        <a:lstStyle/>
        <a:p>
          <a:endParaRPr lang="fr-FR"/>
        </a:p>
      </dgm:t>
    </dgm:pt>
    <dgm:pt modelId="{BC013BF7-13D5-4FC3-9EA9-38E020AB3AD2}" type="sibTrans" cxnId="{E700E981-F291-4160-B5FE-2EEB5AE0C100}">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dgm:spPr/>
    </dgm:pt>
    <dgm:pt modelId="{AE317252-C127-4D91-9E60-CAC6E64919D5}" type="pres">
      <dgm:prSet presAssocID="{153811C6-D488-43CF-9BF3-78D33A690B6A}" presName="parTrans" presStyleLbl="sibTrans2D1" presStyleIdx="0" presStyleCnt="6" custLinFactNeighborX="16800" custLinFactNeighborY="-5845"/>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35EC62CA-6118-4CBA-B406-DBB752F4B9F5}" type="pres">
      <dgm:prSet presAssocID="{9D9C618C-99D1-415F-9917-D402142C9B17}" presName="parTrans" presStyleLbl="sibTrans2D1" presStyleIdx="1" presStyleCnt="6" custLinFactNeighborX="16800" custLinFactNeighborY="-5845"/>
      <dgm:spPr/>
    </dgm:pt>
    <dgm:pt modelId="{C7C3F46D-4082-4F8D-9E30-4A6479B4C3BF}" type="pres">
      <dgm:prSet presAssocID="{9D9C618C-99D1-415F-9917-D402142C9B17}" presName="connectorText" presStyleLbl="sibTrans2D1" presStyleIdx="1" presStyleCnt="6"/>
      <dgm:spPr/>
    </dgm:pt>
    <dgm:pt modelId="{985BAA39-B05F-4DCE-A05F-056E380EBD92}" type="pres">
      <dgm:prSet presAssocID="{1C6BEC32-913A-4C78-849A-F8A873A5797A}"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custLinFactNeighborX="16800" custLinFactNeighborY="-5845"/>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dgm:presLayoutVars>
          <dgm:bulletEnabled val="1"/>
        </dgm:presLayoutVars>
      </dgm:prSet>
      <dgm:spPr/>
    </dgm:pt>
    <dgm:pt modelId="{66B9A190-E559-4F43-B697-BDD09F551AF5}" type="pres">
      <dgm:prSet presAssocID="{55550278-10C1-48F4-9085-9E5E1800D018}" presName="parTrans" presStyleLbl="sibTrans2D1" presStyleIdx="3" presStyleCnt="6" custLinFactNeighborX="16800" custLinFactNeighborY="-5845"/>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dgm:presLayoutVars>
          <dgm:bulletEnabled val="1"/>
        </dgm:presLayoutVars>
      </dgm:prSet>
      <dgm:spPr/>
    </dgm:pt>
    <dgm:pt modelId="{99C1A70C-350E-41F6-B92F-9F5D80116FDC}" type="pres">
      <dgm:prSet presAssocID="{0ECCAF85-A1B6-4BDA-B68E-BA37D1B4CD54}" presName="parTrans" presStyleLbl="sibTrans2D1" presStyleIdx="4" presStyleCnt="6" custLinFactNeighborX="16800" custLinFactNeighborY="-5845"/>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custLinFactNeighborX="16800" custLinFactNeighborY="-5845"/>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8D0CC3E5-3F25-4FC4-A006-6394B44445A0}" type="presOf" srcId="{4C1F2524-FD1F-4428-AE59-6736CAB578A0}" destId="{E7231380-DFCA-419D-9AFA-05FCBB2A5779}" srcOrd="0"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7C1966D0-CBC9-4464-A0F1-457F47C6E8F0}" type="presOf" srcId="{1C6BEC32-913A-4C78-849A-F8A873A5797A}" destId="{985BAA39-B05F-4DCE-A05F-056E380EBD92}"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9D6274F4-6C6D-460F-82FA-109046D2C36D}" type="presOf" srcId="{97807CB7-EE74-44FC-A4E7-ABEC6959DE33}" destId="{BA3DA0FA-E19F-435D-9BE6-5158192CB68B}" srcOrd="0" destOrd="0" presId="urn:microsoft.com/office/officeart/2005/8/layout/radial5"/>
    <dgm:cxn modelId="{984AE1FC-A507-43C6-95CA-FE03139EC773}" type="presOf" srcId="{55550278-10C1-48F4-9085-9E5E1800D018}" destId="{9BB243B1-290F-4B0D-8AC6-28F685C8B11C}" srcOrd="1" destOrd="0" presId="urn:microsoft.com/office/officeart/2005/8/layout/radial5"/>
    <dgm:cxn modelId="{8C9D4F15-7563-45E9-9DF4-CA6B81E41203}" srcId="{A2718C55-F736-4A90-9063-B6A0B21BA8E8}" destId="{993C4CAC-F4F9-4E92-A9AD-53C027C6F031}" srcOrd="4" destOrd="0" parTransId="{0ECCAF85-A1B6-4BDA-B68E-BA37D1B4CD54}" sibTransId="{BAA12342-6D42-4B4A-A4F5-A5B832E8A88D}"/>
    <dgm:cxn modelId="{C1FD874A-7088-4893-8D92-FB45180307D9}" type="presOf" srcId="{153811C6-D488-43CF-9BF3-78D33A690B6A}" destId="{885E5C0C-4DD1-4EA3-B0DA-280E65A9AB8A}" srcOrd="1" destOrd="0" presId="urn:microsoft.com/office/officeart/2005/8/layout/radial5"/>
    <dgm:cxn modelId="{618FFB88-08A4-4157-AE26-2A3CF7EC599A}" type="presOf" srcId="{993C4CAC-F4F9-4E92-A9AD-53C027C6F031}" destId="{76B86E6F-CABC-4E5F-86FB-0FC3BC76C18D}" srcOrd="0" destOrd="0" presId="urn:microsoft.com/office/officeart/2005/8/layout/radial5"/>
    <dgm:cxn modelId="{4894C3E5-4123-46EC-8796-AEB49097ED16}" srcId="{A2718C55-F736-4A90-9063-B6A0B21BA8E8}" destId="{97807CB7-EE74-44FC-A4E7-ABEC6959DE33}" srcOrd="2" destOrd="0" parTransId="{8395D219-BE67-4EA2-9B75-4A9D5E21450C}" sibTransId="{E0D6B61D-AC7E-4D68-BB3A-E6FA08FBF01D}"/>
    <dgm:cxn modelId="{E975A12D-CA45-4C93-ADCA-9B5A0293BEF8}" srcId="{EFB5F848-8471-4DE2-AC2A-D412AF0E6CE4}" destId="{A125F5A7-9CB5-4AE8-AB9B-89CB8A3C3025}" srcOrd="2" destOrd="0" parTransId="{F26E92B6-18F6-4AFF-A2F8-01C040D3DABD}" sibTransId="{92943454-1C82-4CF3-8E13-66F9D527D278}"/>
    <dgm:cxn modelId="{BF19121F-55A4-41DC-9D2B-B6B793DCF2E0}" type="presOf" srcId="{8395D219-BE67-4EA2-9B75-4A9D5E21450C}" destId="{47212C42-67C0-40C7-88B8-D8130BD340D4}" srcOrd="0"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AB0D8F77-75ED-4441-9877-471DA2848637}" type="presOf" srcId="{7ADE13D5-D39D-4B72-BE24-DDFFF241FF34}" destId="{9975E597-4992-44D0-9D93-79E88BB501D0}" srcOrd="0" destOrd="0" presId="urn:microsoft.com/office/officeart/2005/8/layout/radial5"/>
    <dgm:cxn modelId="{E993E55D-E6DD-4D3C-91A3-3B5C2EA502F2}" srcId="{A2718C55-F736-4A90-9063-B6A0B21BA8E8}" destId="{129E0272-FBE8-4530-B01F-8444380FA6A3}" srcOrd="3" destOrd="0" parTransId="{55550278-10C1-48F4-9085-9E5E1800D018}" sibTransId="{357DC0C8-A06B-402F-BE17-C4F1073796C5}"/>
    <dgm:cxn modelId="{E700E981-F291-4160-B5FE-2EEB5AE0C100}" srcId="{A2718C55-F736-4A90-9063-B6A0B21BA8E8}" destId="{1C6BEC32-913A-4C78-849A-F8A873A5797A}" srcOrd="1" destOrd="0" parTransId="{9D9C618C-99D1-415F-9917-D402142C9B17}" sibTransId="{BC013BF7-13D5-4FC3-9EA9-38E020AB3AD2}"/>
    <dgm:cxn modelId="{29F92DF2-C64C-48B3-A6A9-59B0574B03F2}" type="presOf" srcId="{8395D219-BE67-4EA2-9B75-4A9D5E21450C}" destId="{3DECDCC2-4CB0-4E81-8287-2AB75B42F5CD}" srcOrd="1" destOrd="0" presId="urn:microsoft.com/office/officeart/2005/8/layout/radial5"/>
    <dgm:cxn modelId="{FA2DE585-8A9B-4C8D-AD91-9D2FC8EEA8D7}" type="presOf" srcId="{EFB5F848-8471-4DE2-AC2A-D412AF0E6CE4}" destId="{64AC3A17-312A-4801-A7DC-8A3004CEDF95}" srcOrd="0" destOrd="0" presId="urn:microsoft.com/office/officeart/2005/8/layout/radial5"/>
    <dgm:cxn modelId="{EF7F342A-1F72-451B-BC0A-10CA742F0013}" type="presOf" srcId="{55550278-10C1-48F4-9085-9E5E1800D018}" destId="{66B9A190-E559-4F43-B697-BDD09F551AF5}" srcOrd="0"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2CF5D905-5807-417D-9D30-18E634977D34}" type="presOf" srcId="{9D9C618C-99D1-415F-9917-D402142C9B17}" destId="{C7C3F46D-4082-4F8D-9E30-4A6479B4C3BF}" srcOrd="1" destOrd="0" presId="urn:microsoft.com/office/officeart/2005/8/layout/radial5"/>
    <dgm:cxn modelId="{BAD3F49C-68C2-413A-9CC4-F17FDD81E311}" type="presOf" srcId="{153811C6-D488-43CF-9BF3-78D33A690B6A}" destId="{AE317252-C127-4D91-9E60-CAC6E64919D5}"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8F41650D-8DC9-4300-AF02-70EA9778D5E3}" type="presOf" srcId="{9D9C618C-99D1-415F-9917-D402142C9B17}" destId="{35EC62CA-6118-4CBA-B406-DBB752F4B9F5}" srcOrd="0"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C01A8901-3A50-4063-9D59-DE50EC7DA94B}" type="presOf" srcId="{129E0272-FBE8-4530-B01F-8444380FA6A3}" destId="{3E47F433-3102-4BF9-A72D-859B416E3CAB}" srcOrd="0"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4D1CE056-22D3-4827-ACF0-2A782877A1DB}" type="presOf" srcId="{4534DDFE-C3F9-4DB7-8AE2-A151FA2B5E88}" destId="{1670FE92-4012-4BDD-B556-1EA6FA691B9B}"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0A35D753-EB2C-4AFF-A6B2-976C57B2C4B4}" type="presParOf" srcId="{64AC3A17-312A-4801-A7DC-8A3004CEDF95}" destId="{35EC62CA-6118-4CBA-B406-DBB752F4B9F5}" srcOrd="3" destOrd="0" presId="urn:microsoft.com/office/officeart/2005/8/layout/radial5"/>
    <dgm:cxn modelId="{80D83C72-55C6-442E-AC68-DEB72BE079DE}" type="presParOf" srcId="{35EC62CA-6118-4CBA-B406-DBB752F4B9F5}" destId="{C7C3F46D-4082-4F8D-9E30-4A6479B4C3BF}" srcOrd="0" destOrd="0" presId="urn:microsoft.com/office/officeart/2005/8/layout/radial5"/>
    <dgm:cxn modelId="{33CCC744-B98C-41D6-8A65-E3A23C44ECA5}" type="presParOf" srcId="{64AC3A17-312A-4801-A7DC-8A3004CEDF95}" destId="{985BAA39-B05F-4DCE-A05F-056E380EBD92}"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dgm:t>
        <a:bodyPr/>
        <a:lstStyle/>
        <a:p>
          <a:r>
            <a:rPr lang="fr-FR" b="1" dirty="0">
              <a:solidFill>
                <a:srgbClr val="FFFF00"/>
              </a:solidFill>
            </a:rPr>
            <a:t>Bible</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custT="1"/>
      <dgm:spPr>
        <a:solidFill>
          <a:srgbClr val="92D050"/>
        </a:solidFill>
      </dgm:spPr>
      <dgm:t>
        <a:bodyPr/>
        <a:lstStyle/>
        <a:p>
          <a:r>
            <a:rPr lang="fr-FR" sz="1700" b="1" dirty="0">
              <a:solidFill>
                <a:srgbClr val="002060"/>
              </a:solidFill>
            </a:rPr>
            <a:t>Révélation naturelle</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dgm:spPr>
        <a:solidFill>
          <a:srgbClr val="FF0000"/>
        </a:solidFill>
      </dgm:spPr>
      <dgm:t>
        <a:bodyPr/>
        <a:lstStyle/>
        <a:p>
          <a:r>
            <a:rPr lang="fr-FR" dirty="0"/>
            <a:t>Parole de Dieu</a:t>
          </a:r>
        </a:p>
      </dgm:t>
    </dgm:pt>
    <dgm:pt modelId="{8395D219-BE67-4EA2-9B75-4A9D5E21450C}" type="parTrans" cxnId="{4894C3E5-4123-46EC-8796-AEB49097ED16}">
      <dgm:prSet/>
      <dgm:spPr>
        <a:solidFill>
          <a:srgbClr val="FF000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dgm:spPr>
        <a:solidFill>
          <a:srgbClr val="FF0000"/>
        </a:solidFill>
      </dgm:spPr>
      <dgm:t>
        <a:bodyPr/>
        <a:lstStyle/>
        <a:p>
          <a:r>
            <a:rPr lang="fr-FR" dirty="0"/>
            <a:t>Les Ecritures</a:t>
          </a:r>
        </a:p>
      </dgm:t>
    </dgm:pt>
    <dgm:pt modelId="{55550278-10C1-48F4-9085-9E5E1800D018}" type="parTrans" cxnId="{E993E55D-E6DD-4D3C-91A3-3B5C2EA502F2}">
      <dgm:prSet/>
      <dgm:spPr>
        <a:solidFill>
          <a:srgbClr val="FF000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dgm:spPr>
        <a:solidFill>
          <a:srgbClr val="00B0F0"/>
        </a:solidFill>
      </dgm:spPr>
      <dgm:t>
        <a:bodyPr/>
        <a:lstStyle/>
        <a:p>
          <a:r>
            <a:rPr lang="fr-FR" b="1" dirty="0">
              <a:solidFill>
                <a:srgbClr val="002060"/>
              </a:solidFill>
            </a:rPr>
            <a:t>L’épée de l’Esprit</a:t>
          </a:r>
        </a:p>
      </dgm:t>
    </dgm:pt>
    <dgm:pt modelId="{0ECCAF85-A1B6-4BDA-B68E-BA37D1B4CD54}" type="parTrans" cxnId="{8C9D4F15-7563-45E9-9DF4-CA6B81E41203}">
      <dgm:prSet/>
      <dgm:spPr>
        <a:solidFill>
          <a:srgbClr val="00B0F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dgm:spPr>
        <a:solidFill>
          <a:srgbClr val="00B0F0"/>
        </a:solidFill>
      </dgm:spPr>
      <dgm:t>
        <a:bodyPr/>
        <a:lstStyle/>
        <a:p>
          <a:r>
            <a:rPr lang="fr-FR" b="1" dirty="0">
              <a:solidFill>
                <a:srgbClr val="002060"/>
              </a:solidFill>
            </a:rPr>
            <a:t>Inspirée</a:t>
          </a:r>
        </a:p>
      </dgm:t>
    </dgm:pt>
    <dgm:pt modelId="{4534DDFE-C3F9-4DB7-8AE2-A151FA2B5E88}" type="parTrans" cxnId="{3EDF8AAA-B794-4E33-A687-005AF8A3988E}">
      <dgm:prSet/>
      <dgm:spPr>
        <a:solidFill>
          <a:srgbClr val="00B0F0"/>
        </a:solidFill>
      </dgm:spPr>
      <dgm:t>
        <a:bodyPr/>
        <a:lstStyle/>
        <a:p>
          <a:endParaRPr lang="fr-FR"/>
        </a:p>
      </dgm:t>
    </dgm:pt>
    <dgm:pt modelId="{395C830A-E274-40B6-8F85-774CCF4218E9}" type="sibTrans" cxnId="{3EDF8AAA-B794-4E33-A687-005AF8A3988E}">
      <dgm:prSet/>
      <dgm:spPr/>
      <dgm:t>
        <a:bodyPr/>
        <a:lstStyle/>
        <a:p>
          <a:endParaRPr lang="fr-FR"/>
        </a:p>
      </dgm:t>
    </dgm:pt>
    <dgm:pt modelId="{1C6BEC32-913A-4C78-849A-F8A873A5797A}">
      <dgm:prSet phldrT="[Texte]" custT="1"/>
      <dgm:spPr>
        <a:solidFill>
          <a:srgbClr val="92D050"/>
        </a:solidFill>
      </dgm:spPr>
      <dgm:t>
        <a:bodyPr/>
        <a:lstStyle/>
        <a:p>
          <a:r>
            <a:rPr lang="fr-FR" sz="1700" b="1" dirty="0">
              <a:solidFill>
                <a:srgbClr val="002060"/>
              </a:solidFill>
            </a:rPr>
            <a:t>Révélation Directe</a:t>
          </a:r>
        </a:p>
      </dgm:t>
    </dgm:pt>
    <dgm:pt modelId="{9D9C618C-99D1-415F-9917-D402142C9B17}" type="parTrans" cxnId="{E700E981-F291-4160-B5FE-2EEB5AE0C100}">
      <dgm:prSet/>
      <dgm:spPr>
        <a:solidFill>
          <a:srgbClr val="92D050"/>
        </a:solidFill>
      </dgm:spPr>
      <dgm:t>
        <a:bodyPr/>
        <a:lstStyle/>
        <a:p>
          <a:endParaRPr lang="fr-FR"/>
        </a:p>
      </dgm:t>
    </dgm:pt>
    <dgm:pt modelId="{BC013BF7-13D5-4FC3-9EA9-38E020AB3AD2}" type="sibTrans" cxnId="{E700E981-F291-4160-B5FE-2EEB5AE0C100}">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dgm:spPr/>
    </dgm:pt>
    <dgm:pt modelId="{AE317252-C127-4D91-9E60-CAC6E64919D5}" type="pres">
      <dgm:prSet presAssocID="{153811C6-D488-43CF-9BF3-78D33A690B6A}" presName="parTrans" presStyleLbl="sibTrans2D1" presStyleIdx="0" presStyleCnt="6" custLinFactNeighborX="16800" custLinFactNeighborY="-5845"/>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35EC62CA-6118-4CBA-B406-DBB752F4B9F5}" type="pres">
      <dgm:prSet presAssocID="{9D9C618C-99D1-415F-9917-D402142C9B17}" presName="parTrans" presStyleLbl="sibTrans2D1" presStyleIdx="1" presStyleCnt="6" custLinFactNeighborX="16800" custLinFactNeighborY="-5845"/>
      <dgm:spPr/>
    </dgm:pt>
    <dgm:pt modelId="{C7C3F46D-4082-4F8D-9E30-4A6479B4C3BF}" type="pres">
      <dgm:prSet presAssocID="{9D9C618C-99D1-415F-9917-D402142C9B17}" presName="connectorText" presStyleLbl="sibTrans2D1" presStyleIdx="1" presStyleCnt="6"/>
      <dgm:spPr/>
    </dgm:pt>
    <dgm:pt modelId="{985BAA39-B05F-4DCE-A05F-056E380EBD92}" type="pres">
      <dgm:prSet presAssocID="{1C6BEC32-913A-4C78-849A-F8A873A5797A}"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custLinFactNeighborX="16800" custLinFactNeighborY="-5845"/>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dgm:presLayoutVars>
          <dgm:bulletEnabled val="1"/>
        </dgm:presLayoutVars>
      </dgm:prSet>
      <dgm:spPr/>
    </dgm:pt>
    <dgm:pt modelId="{66B9A190-E559-4F43-B697-BDD09F551AF5}" type="pres">
      <dgm:prSet presAssocID="{55550278-10C1-48F4-9085-9E5E1800D018}" presName="parTrans" presStyleLbl="sibTrans2D1" presStyleIdx="3" presStyleCnt="6" custLinFactNeighborX="16800" custLinFactNeighborY="-5845"/>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dgm:presLayoutVars>
          <dgm:bulletEnabled val="1"/>
        </dgm:presLayoutVars>
      </dgm:prSet>
      <dgm:spPr/>
    </dgm:pt>
    <dgm:pt modelId="{99C1A70C-350E-41F6-B92F-9F5D80116FDC}" type="pres">
      <dgm:prSet presAssocID="{0ECCAF85-A1B6-4BDA-B68E-BA37D1B4CD54}" presName="parTrans" presStyleLbl="sibTrans2D1" presStyleIdx="4" presStyleCnt="6" custLinFactNeighborX="16800" custLinFactNeighborY="-5845"/>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custLinFactNeighborX="16800" custLinFactNeighborY="-5845"/>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8D0CC3E5-3F25-4FC4-A006-6394B44445A0}" type="presOf" srcId="{4C1F2524-FD1F-4428-AE59-6736CAB578A0}" destId="{E7231380-DFCA-419D-9AFA-05FCBB2A5779}" srcOrd="0"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7C1966D0-CBC9-4464-A0F1-457F47C6E8F0}" type="presOf" srcId="{1C6BEC32-913A-4C78-849A-F8A873A5797A}" destId="{985BAA39-B05F-4DCE-A05F-056E380EBD92}"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9D6274F4-6C6D-460F-82FA-109046D2C36D}" type="presOf" srcId="{97807CB7-EE74-44FC-A4E7-ABEC6959DE33}" destId="{BA3DA0FA-E19F-435D-9BE6-5158192CB68B}" srcOrd="0" destOrd="0" presId="urn:microsoft.com/office/officeart/2005/8/layout/radial5"/>
    <dgm:cxn modelId="{984AE1FC-A507-43C6-95CA-FE03139EC773}" type="presOf" srcId="{55550278-10C1-48F4-9085-9E5E1800D018}" destId="{9BB243B1-290F-4B0D-8AC6-28F685C8B11C}" srcOrd="1" destOrd="0" presId="urn:microsoft.com/office/officeart/2005/8/layout/radial5"/>
    <dgm:cxn modelId="{8C9D4F15-7563-45E9-9DF4-CA6B81E41203}" srcId="{A2718C55-F736-4A90-9063-B6A0B21BA8E8}" destId="{993C4CAC-F4F9-4E92-A9AD-53C027C6F031}" srcOrd="4" destOrd="0" parTransId="{0ECCAF85-A1B6-4BDA-B68E-BA37D1B4CD54}" sibTransId="{BAA12342-6D42-4B4A-A4F5-A5B832E8A88D}"/>
    <dgm:cxn modelId="{C1FD874A-7088-4893-8D92-FB45180307D9}" type="presOf" srcId="{153811C6-D488-43CF-9BF3-78D33A690B6A}" destId="{885E5C0C-4DD1-4EA3-B0DA-280E65A9AB8A}" srcOrd="1" destOrd="0" presId="urn:microsoft.com/office/officeart/2005/8/layout/radial5"/>
    <dgm:cxn modelId="{618FFB88-08A4-4157-AE26-2A3CF7EC599A}" type="presOf" srcId="{993C4CAC-F4F9-4E92-A9AD-53C027C6F031}" destId="{76B86E6F-CABC-4E5F-86FB-0FC3BC76C18D}" srcOrd="0" destOrd="0" presId="urn:microsoft.com/office/officeart/2005/8/layout/radial5"/>
    <dgm:cxn modelId="{4894C3E5-4123-46EC-8796-AEB49097ED16}" srcId="{A2718C55-F736-4A90-9063-B6A0B21BA8E8}" destId="{97807CB7-EE74-44FC-A4E7-ABEC6959DE33}" srcOrd="2" destOrd="0" parTransId="{8395D219-BE67-4EA2-9B75-4A9D5E21450C}" sibTransId="{E0D6B61D-AC7E-4D68-BB3A-E6FA08FBF01D}"/>
    <dgm:cxn modelId="{E975A12D-CA45-4C93-ADCA-9B5A0293BEF8}" srcId="{EFB5F848-8471-4DE2-AC2A-D412AF0E6CE4}" destId="{A125F5A7-9CB5-4AE8-AB9B-89CB8A3C3025}" srcOrd="2" destOrd="0" parTransId="{F26E92B6-18F6-4AFF-A2F8-01C040D3DABD}" sibTransId="{92943454-1C82-4CF3-8E13-66F9D527D278}"/>
    <dgm:cxn modelId="{BF19121F-55A4-41DC-9D2B-B6B793DCF2E0}" type="presOf" srcId="{8395D219-BE67-4EA2-9B75-4A9D5E21450C}" destId="{47212C42-67C0-40C7-88B8-D8130BD340D4}" srcOrd="0"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AB0D8F77-75ED-4441-9877-471DA2848637}" type="presOf" srcId="{7ADE13D5-D39D-4B72-BE24-DDFFF241FF34}" destId="{9975E597-4992-44D0-9D93-79E88BB501D0}" srcOrd="0" destOrd="0" presId="urn:microsoft.com/office/officeart/2005/8/layout/radial5"/>
    <dgm:cxn modelId="{E993E55D-E6DD-4D3C-91A3-3B5C2EA502F2}" srcId="{A2718C55-F736-4A90-9063-B6A0B21BA8E8}" destId="{129E0272-FBE8-4530-B01F-8444380FA6A3}" srcOrd="3" destOrd="0" parTransId="{55550278-10C1-48F4-9085-9E5E1800D018}" sibTransId="{357DC0C8-A06B-402F-BE17-C4F1073796C5}"/>
    <dgm:cxn modelId="{E700E981-F291-4160-B5FE-2EEB5AE0C100}" srcId="{A2718C55-F736-4A90-9063-B6A0B21BA8E8}" destId="{1C6BEC32-913A-4C78-849A-F8A873A5797A}" srcOrd="1" destOrd="0" parTransId="{9D9C618C-99D1-415F-9917-D402142C9B17}" sibTransId="{BC013BF7-13D5-4FC3-9EA9-38E020AB3AD2}"/>
    <dgm:cxn modelId="{29F92DF2-C64C-48B3-A6A9-59B0574B03F2}" type="presOf" srcId="{8395D219-BE67-4EA2-9B75-4A9D5E21450C}" destId="{3DECDCC2-4CB0-4E81-8287-2AB75B42F5CD}" srcOrd="1" destOrd="0" presId="urn:microsoft.com/office/officeart/2005/8/layout/radial5"/>
    <dgm:cxn modelId="{FA2DE585-8A9B-4C8D-AD91-9D2FC8EEA8D7}" type="presOf" srcId="{EFB5F848-8471-4DE2-AC2A-D412AF0E6CE4}" destId="{64AC3A17-312A-4801-A7DC-8A3004CEDF95}" srcOrd="0" destOrd="0" presId="urn:microsoft.com/office/officeart/2005/8/layout/radial5"/>
    <dgm:cxn modelId="{EF7F342A-1F72-451B-BC0A-10CA742F0013}" type="presOf" srcId="{55550278-10C1-48F4-9085-9E5E1800D018}" destId="{66B9A190-E559-4F43-B697-BDD09F551AF5}" srcOrd="0"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2CF5D905-5807-417D-9D30-18E634977D34}" type="presOf" srcId="{9D9C618C-99D1-415F-9917-D402142C9B17}" destId="{C7C3F46D-4082-4F8D-9E30-4A6479B4C3BF}" srcOrd="1" destOrd="0" presId="urn:microsoft.com/office/officeart/2005/8/layout/radial5"/>
    <dgm:cxn modelId="{BAD3F49C-68C2-413A-9CC4-F17FDD81E311}" type="presOf" srcId="{153811C6-D488-43CF-9BF3-78D33A690B6A}" destId="{AE317252-C127-4D91-9E60-CAC6E64919D5}"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8F41650D-8DC9-4300-AF02-70EA9778D5E3}" type="presOf" srcId="{9D9C618C-99D1-415F-9917-D402142C9B17}" destId="{35EC62CA-6118-4CBA-B406-DBB752F4B9F5}" srcOrd="0"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C01A8901-3A50-4063-9D59-DE50EC7DA94B}" type="presOf" srcId="{129E0272-FBE8-4530-B01F-8444380FA6A3}" destId="{3E47F433-3102-4BF9-A72D-859B416E3CAB}" srcOrd="0"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4D1CE056-22D3-4827-ACF0-2A782877A1DB}" type="presOf" srcId="{4534DDFE-C3F9-4DB7-8AE2-A151FA2B5E88}" destId="{1670FE92-4012-4BDD-B556-1EA6FA691B9B}"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0A35D753-EB2C-4AFF-A6B2-976C57B2C4B4}" type="presParOf" srcId="{64AC3A17-312A-4801-A7DC-8A3004CEDF95}" destId="{35EC62CA-6118-4CBA-B406-DBB752F4B9F5}" srcOrd="3" destOrd="0" presId="urn:microsoft.com/office/officeart/2005/8/layout/radial5"/>
    <dgm:cxn modelId="{80D83C72-55C6-442E-AC68-DEB72BE079DE}" type="presParOf" srcId="{35EC62CA-6118-4CBA-B406-DBB752F4B9F5}" destId="{C7C3F46D-4082-4F8D-9E30-4A6479B4C3BF}" srcOrd="0" destOrd="0" presId="urn:microsoft.com/office/officeart/2005/8/layout/radial5"/>
    <dgm:cxn modelId="{33CCC744-B98C-41D6-8A65-E3A23C44ECA5}" type="presParOf" srcId="{64AC3A17-312A-4801-A7DC-8A3004CEDF95}" destId="{985BAA39-B05F-4DCE-A05F-056E380EBD92}"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a:solidFill>
          <a:srgbClr val="FFC000"/>
        </a:solidFill>
      </dgm:spPr>
      <dgm:t>
        <a:bodyPr/>
        <a:lstStyle/>
        <a:p>
          <a:r>
            <a:rPr lang="fr-FR" b="1" dirty="0">
              <a:solidFill>
                <a:schemeClr val="tx1"/>
              </a:solidFill>
            </a:rPr>
            <a:t>La Parole de Dieu</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dgm:spPr>
        <a:solidFill>
          <a:srgbClr val="FFFF00"/>
        </a:solidFill>
      </dgm:spPr>
      <dgm:t>
        <a:bodyPr/>
        <a:lstStyle/>
        <a:p>
          <a:r>
            <a:rPr lang="fr-FR" b="1" dirty="0">
              <a:solidFill>
                <a:schemeClr val="tx1"/>
              </a:solidFill>
            </a:rPr>
            <a:t>Volonté et Desseins de Dieu</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custT="1"/>
      <dgm:spPr>
        <a:solidFill>
          <a:srgbClr val="FFFF00"/>
        </a:solidFill>
      </dgm:spPr>
      <dgm:t>
        <a:bodyPr/>
        <a:lstStyle/>
        <a:p>
          <a:r>
            <a:rPr lang="fr-FR" sz="2400" b="1" dirty="0">
              <a:solidFill>
                <a:schemeClr val="tx1"/>
              </a:solidFill>
            </a:rPr>
            <a:t>Sanctifie</a:t>
          </a:r>
        </a:p>
        <a:p>
          <a:r>
            <a:rPr lang="fr-FR" sz="2400" b="1" dirty="0">
              <a:solidFill>
                <a:schemeClr val="tx1"/>
              </a:solidFill>
            </a:rPr>
            <a:t>Édifie</a:t>
          </a:r>
        </a:p>
      </dgm:t>
    </dgm:pt>
    <dgm:pt modelId="{8395D219-BE67-4EA2-9B75-4A9D5E21450C}" type="parTrans" cxnId="{4894C3E5-4123-46EC-8796-AEB49097ED16}">
      <dgm:prSet/>
      <dgm:spPr>
        <a:solidFill>
          <a:srgbClr val="92D05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custT="1"/>
      <dgm:spPr>
        <a:solidFill>
          <a:srgbClr val="FFFF00"/>
        </a:solidFill>
      </dgm:spPr>
      <dgm:t>
        <a:bodyPr/>
        <a:lstStyle/>
        <a:p>
          <a:pPr>
            <a:spcAft>
              <a:spcPts val="0"/>
            </a:spcAft>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a:spcAft>
              <a:spcPts val="0"/>
            </a:spcAft>
          </a:pPr>
          <a:r>
            <a:rPr lang="fr-FR" sz="2000" b="1" kern="1200" dirty="0">
              <a:solidFill>
                <a:schemeClr val="tx1"/>
              </a:solidFill>
              <a:latin typeface="Calibri" panose="020F0502020204030204"/>
              <a:ea typeface="+mn-ea"/>
              <a:cs typeface="+mn-cs"/>
            </a:rPr>
            <a:t>Puissante</a:t>
          </a:r>
        </a:p>
      </dgm:t>
    </dgm:pt>
    <dgm:pt modelId="{55550278-10C1-48F4-9085-9E5E1800D018}" type="parTrans" cxnId="{E993E55D-E6DD-4D3C-91A3-3B5C2EA502F2}">
      <dgm:prSet/>
      <dgm:spPr>
        <a:solidFill>
          <a:srgbClr val="92D05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custT="1"/>
      <dgm:spPr>
        <a:solidFill>
          <a:srgbClr val="FFFF00"/>
        </a:solidFill>
      </dgm:spPr>
      <dgm:t>
        <a:bodyPr/>
        <a:lstStyle/>
        <a:p>
          <a:r>
            <a:rPr lang="fr-FR" sz="2000" b="1" dirty="0">
              <a:solidFill>
                <a:schemeClr val="tx1"/>
              </a:solidFill>
            </a:rPr>
            <a:t>Créatrice</a:t>
          </a:r>
        </a:p>
        <a:p>
          <a:r>
            <a:rPr lang="fr-FR" sz="2000" b="1" dirty="0">
              <a:solidFill>
                <a:schemeClr val="tx1"/>
              </a:solidFill>
            </a:rPr>
            <a:t>Vie </a:t>
          </a:r>
        </a:p>
        <a:p>
          <a:r>
            <a:rPr lang="fr-FR" sz="2000" b="1" dirty="0">
              <a:solidFill>
                <a:schemeClr val="tx1"/>
              </a:solidFill>
            </a:rPr>
            <a:t>Lumière</a:t>
          </a:r>
        </a:p>
      </dgm:t>
    </dgm:pt>
    <dgm:pt modelId="{0ECCAF85-A1B6-4BDA-B68E-BA37D1B4CD54}" type="parTrans" cxnId="{8C9D4F15-7563-45E9-9DF4-CA6B81E41203}">
      <dgm:prSet/>
      <dgm:spPr>
        <a:solidFill>
          <a:srgbClr val="92D05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custT="1"/>
      <dgm:spPr>
        <a:solidFill>
          <a:srgbClr val="FFFF00"/>
        </a:solidFill>
      </dgm:spPr>
      <dgm:t>
        <a:bodyPr/>
        <a:lstStyle/>
        <a:p>
          <a:r>
            <a:rPr lang="fr-FR" sz="2400" b="1" dirty="0">
              <a:solidFill>
                <a:schemeClr val="tx1"/>
              </a:solidFill>
            </a:rPr>
            <a:t>Foi</a:t>
          </a:r>
        </a:p>
      </dgm:t>
    </dgm:pt>
    <dgm:pt modelId="{4534DDFE-C3F9-4DB7-8AE2-A151FA2B5E88}" type="parTrans" cxnId="{3EDF8AAA-B794-4E33-A687-005AF8A3988E}">
      <dgm:prSet/>
      <dgm:spPr>
        <a:solidFill>
          <a:srgbClr val="92D050"/>
        </a:solidFill>
      </dgm:spPr>
      <dgm:t>
        <a:bodyPr/>
        <a:lstStyle/>
        <a:p>
          <a:endParaRPr lang="fr-FR"/>
        </a:p>
      </dgm:t>
    </dgm:pt>
    <dgm:pt modelId="{395C830A-E274-40B6-8F85-774CCF4218E9}" type="sibTrans" cxnId="{3EDF8AAA-B794-4E33-A687-005AF8A3988E}">
      <dgm:prSet/>
      <dgm:spPr/>
      <dgm:t>
        <a:bodyPr/>
        <a:lstStyle/>
        <a:p>
          <a:endParaRPr lang="fr-FR"/>
        </a:p>
      </dgm:t>
    </dgm:pt>
    <dgm:pt modelId="{FB55054E-2692-49EC-ACDC-5B35834CB901}">
      <dgm:prSet phldrT="[Texte]" custT="1"/>
      <dgm:spPr>
        <a:solidFill>
          <a:srgbClr val="FFFF00"/>
        </a:solidFill>
      </dgm:spPr>
      <dgm:t>
        <a:bodyPr/>
        <a:lstStyle/>
        <a:p>
          <a:r>
            <a:rPr lang="fr-FR" sz="2400" b="1" dirty="0">
              <a:solidFill>
                <a:schemeClr val="tx1"/>
              </a:solidFill>
            </a:rPr>
            <a:t>Saint-Esprit</a:t>
          </a:r>
        </a:p>
      </dgm:t>
    </dgm:pt>
    <dgm:pt modelId="{DED3376F-5859-47D3-991A-A899440DD246}" type="parTrans" cxnId="{D6CFB79D-D28C-4393-B260-4406344AD0CD}">
      <dgm:prSet/>
      <dgm:spPr>
        <a:solidFill>
          <a:srgbClr val="92D050"/>
        </a:solidFill>
      </dgm:spPr>
      <dgm:t>
        <a:bodyPr/>
        <a:lstStyle/>
        <a:p>
          <a:endParaRPr lang="fr-FR"/>
        </a:p>
      </dgm:t>
    </dgm:pt>
    <dgm:pt modelId="{54767658-2B1A-41E2-A01E-524B26E0237D}" type="sibTrans" cxnId="{D6CFB79D-D28C-4393-B260-4406344AD0CD}">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custScaleX="123084" custScaleY="128781"/>
      <dgm:spPr/>
    </dgm:pt>
    <dgm:pt modelId="{AE317252-C127-4D91-9E60-CAC6E64919D5}" type="pres">
      <dgm:prSet presAssocID="{153811C6-D488-43CF-9BF3-78D33A690B6A}" presName="parTrans" presStyleLbl="sibTrans2D1" presStyleIdx="0" presStyleCnt="6"/>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E5D6A89F-5094-4F4E-953F-E76EF1690B0F}" type="pres">
      <dgm:prSet presAssocID="{DED3376F-5859-47D3-991A-A899440DD246}" presName="parTrans" presStyleLbl="sibTrans2D1" presStyleIdx="1" presStyleCnt="6"/>
      <dgm:spPr/>
    </dgm:pt>
    <dgm:pt modelId="{52484673-4DDB-4E40-A895-21B7F5D4AC15}" type="pres">
      <dgm:prSet presAssocID="{DED3376F-5859-47D3-991A-A899440DD246}" presName="connectorText" presStyleLbl="sibTrans2D1" presStyleIdx="1" presStyleCnt="6"/>
      <dgm:spPr/>
    </dgm:pt>
    <dgm:pt modelId="{CE6F3B0A-C596-41BF-85CD-6A5E23785873}" type="pres">
      <dgm:prSet presAssocID="{FB55054E-2692-49EC-ACDC-5B35834CB901}"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custScaleX="104403">
        <dgm:presLayoutVars>
          <dgm:bulletEnabled val="1"/>
        </dgm:presLayoutVars>
      </dgm:prSet>
      <dgm:spPr/>
    </dgm:pt>
    <dgm:pt modelId="{66B9A190-E559-4F43-B697-BDD09F551AF5}" type="pres">
      <dgm:prSet presAssocID="{55550278-10C1-48F4-9085-9E5E1800D018}" presName="parTrans" presStyleLbl="sibTrans2D1" presStyleIdx="3" presStyleCnt="6"/>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custScaleX="110800">
        <dgm:presLayoutVars>
          <dgm:bulletEnabled val="1"/>
        </dgm:presLayoutVars>
      </dgm:prSet>
      <dgm:spPr/>
    </dgm:pt>
    <dgm:pt modelId="{99C1A70C-350E-41F6-B92F-9F5D80116FDC}" type="pres">
      <dgm:prSet presAssocID="{0ECCAF85-A1B6-4BDA-B68E-BA37D1B4CD54}" presName="parTrans" presStyleLbl="sibTrans2D1" presStyleIdx="4" presStyleCnt="6"/>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984AE1FC-A507-43C6-95CA-FE03139EC773}" type="presOf" srcId="{55550278-10C1-48F4-9085-9E5E1800D018}" destId="{9BB243B1-290F-4B0D-8AC6-28F685C8B11C}" srcOrd="1"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50FCE8B7-4EDD-48D8-89ED-32B2FF038845}" type="presOf" srcId="{DED3376F-5859-47D3-991A-A899440DD246}" destId="{52484673-4DDB-4E40-A895-21B7F5D4AC15}" srcOrd="1" destOrd="0" presId="urn:microsoft.com/office/officeart/2005/8/layout/radial5"/>
    <dgm:cxn modelId="{C1FD874A-7088-4893-8D92-FB45180307D9}" type="presOf" srcId="{153811C6-D488-43CF-9BF3-78D33A690B6A}" destId="{885E5C0C-4DD1-4EA3-B0DA-280E65A9AB8A}" srcOrd="1" destOrd="0" presId="urn:microsoft.com/office/officeart/2005/8/layout/radial5"/>
    <dgm:cxn modelId="{29F92DF2-C64C-48B3-A6A9-59B0574B03F2}" type="presOf" srcId="{8395D219-BE67-4EA2-9B75-4A9D5E21450C}" destId="{3DECDCC2-4CB0-4E81-8287-2AB75B42F5CD}" srcOrd="1" destOrd="0" presId="urn:microsoft.com/office/officeart/2005/8/layout/radial5"/>
    <dgm:cxn modelId="{E975A12D-CA45-4C93-ADCA-9B5A0293BEF8}" srcId="{EFB5F848-8471-4DE2-AC2A-D412AF0E6CE4}" destId="{A125F5A7-9CB5-4AE8-AB9B-89CB8A3C3025}" srcOrd="2" destOrd="0" parTransId="{F26E92B6-18F6-4AFF-A2F8-01C040D3DABD}" sibTransId="{92943454-1C82-4CF3-8E13-66F9D527D278}"/>
    <dgm:cxn modelId="{FA2DE585-8A9B-4C8D-AD91-9D2FC8EEA8D7}" type="presOf" srcId="{EFB5F848-8471-4DE2-AC2A-D412AF0E6CE4}" destId="{64AC3A17-312A-4801-A7DC-8A3004CEDF95}" srcOrd="0" destOrd="0" presId="urn:microsoft.com/office/officeart/2005/8/layout/radial5"/>
    <dgm:cxn modelId="{8D0CC3E5-3F25-4FC4-A006-6394B44445A0}" type="presOf" srcId="{4C1F2524-FD1F-4428-AE59-6736CAB578A0}" destId="{E7231380-DFCA-419D-9AFA-05FCBB2A5779}"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9D6274F4-6C6D-460F-82FA-109046D2C36D}" type="presOf" srcId="{97807CB7-EE74-44FC-A4E7-ABEC6959DE33}" destId="{BA3DA0FA-E19F-435D-9BE6-5158192CB68B}" srcOrd="0"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BAD3F49C-68C2-413A-9CC4-F17FDD81E311}" type="presOf" srcId="{153811C6-D488-43CF-9BF3-78D33A690B6A}" destId="{AE317252-C127-4D91-9E60-CAC6E64919D5}" srcOrd="0"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C01A8901-3A50-4063-9D59-DE50EC7DA94B}" type="presOf" srcId="{129E0272-FBE8-4530-B01F-8444380FA6A3}" destId="{3E47F433-3102-4BF9-A72D-859B416E3CAB}" srcOrd="0" destOrd="0" presId="urn:microsoft.com/office/officeart/2005/8/layout/radial5"/>
    <dgm:cxn modelId="{8C9D4F15-7563-45E9-9DF4-CA6B81E41203}" srcId="{A2718C55-F736-4A90-9063-B6A0B21BA8E8}" destId="{993C4CAC-F4F9-4E92-A9AD-53C027C6F031}" srcOrd="4" destOrd="0" parTransId="{0ECCAF85-A1B6-4BDA-B68E-BA37D1B4CD54}" sibTransId="{BAA12342-6D42-4B4A-A4F5-A5B832E8A88D}"/>
    <dgm:cxn modelId="{BA56F843-07F8-4AD2-9B54-E8A777476E09}" type="presOf" srcId="{FB55054E-2692-49EC-ACDC-5B35834CB901}" destId="{CE6F3B0A-C596-41BF-85CD-6A5E23785873}" srcOrd="0" destOrd="0" presId="urn:microsoft.com/office/officeart/2005/8/layout/radial5"/>
    <dgm:cxn modelId="{DA59EB1E-C068-46E1-B42D-EFA153D3B08C}" type="presOf" srcId="{DED3376F-5859-47D3-991A-A899440DD246}" destId="{E5D6A89F-5094-4F4E-953F-E76EF1690B0F}" srcOrd="0" destOrd="0" presId="urn:microsoft.com/office/officeart/2005/8/layout/radial5"/>
    <dgm:cxn modelId="{AB0D8F77-75ED-4441-9877-471DA2848637}" type="presOf" srcId="{7ADE13D5-D39D-4B72-BE24-DDFFF241FF34}" destId="{9975E597-4992-44D0-9D93-79E88BB501D0}" srcOrd="0" destOrd="0" presId="urn:microsoft.com/office/officeart/2005/8/layout/radial5"/>
    <dgm:cxn modelId="{D6CFB79D-D28C-4393-B260-4406344AD0CD}" srcId="{A2718C55-F736-4A90-9063-B6A0B21BA8E8}" destId="{FB55054E-2692-49EC-ACDC-5B35834CB901}" srcOrd="1" destOrd="0" parTransId="{DED3376F-5859-47D3-991A-A899440DD246}" sibTransId="{54767658-2B1A-41E2-A01E-524B26E0237D}"/>
    <dgm:cxn modelId="{4894C3E5-4123-46EC-8796-AEB49097ED16}" srcId="{A2718C55-F736-4A90-9063-B6A0B21BA8E8}" destId="{97807CB7-EE74-44FC-A4E7-ABEC6959DE33}" srcOrd="2" destOrd="0" parTransId="{8395D219-BE67-4EA2-9B75-4A9D5E21450C}" sibTransId="{E0D6B61D-AC7E-4D68-BB3A-E6FA08FBF01D}"/>
    <dgm:cxn modelId="{BF19121F-55A4-41DC-9D2B-B6B793DCF2E0}" type="presOf" srcId="{8395D219-BE67-4EA2-9B75-4A9D5E21450C}" destId="{47212C42-67C0-40C7-88B8-D8130BD340D4}"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618FFB88-08A4-4157-AE26-2A3CF7EC599A}" type="presOf" srcId="{993C4CAC-F4F9-4E92-A9AD-53C027C6F031}" destId="{76B86E6F-CABC-4E5F-86FB-0FC3BC76C18D}" srcOrd="0"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E993E55D-E6DD-4D3C-91A3-3B5C2EA502F2}" srcId="{A2718C55-F736-4A90-9063-B6A0B21BA8E8}" destId="{129E0272-FBE8-4530-B01F-8444380FA6A3}" srcOrd="3" destOrd="0" parTransId="{55550278-10C1-48F4-9085-9E5E1800D018}" sibTransId="{357DC0C8-A06B-402F-BE17-C4F1073796C5}"/>
    <dgm:cxn modelId="{4D1CE056-22D3-4827-ACF0-2A782877A1DB}" type="presOf" srcId="{4534DDFE-C3F9-4DB7-8AE2-A151FA2B5E88}" destId="{1670FE92-4012-4BDD-B556-1EA6FA691B9B}" srcOrd="0" destOrd="0" presId="urn:microsoft.com/office/officeart/2005/8/layout/radial5"/>
    <dgm:cxn modelId="{EF7F342A-1F72-451B-BC0A-10CA742F0013}" type="presOf" srcId="{55550278-10C1-48F4-9085-9E5E1800D018}" destId="{66B9A190-E559-4F43-B697-BDD09F551AF5}" srcOrd="0"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C8F13699-D4C0-40BD-88C5-9A713474E1B9}" type="presParOf" srcId="{64AC3A17-312A-4801-A7DC-8A3004CEDF95}" destId="{E5D6A89F-5094-4F4E-953F-E76EF1690B0F}" srcOrd="3" destOrd="0" presId="urn:microsoft.com/office/officeart/2005/8/layout/radial5"/>
    <dgm:cxn modelId="{94927B34-25FA-45DC-BCE9-DDEADD53396D}" type="presParOf" srcId="{E5D6A89F-5094-4F4E-953F-E76EF1690B0F}" destId="{52484673-4DDB-4E40-A895-21B7F5D4AC15}" srcOrd="0" destOrd="0" presId="urn:microsoft.com/office/officeart/2005/8/layout/radial5"/>
    <dgm:cxn modelId="{AD4415B7-ACCD-4CEF-9D97-E432992A3CB7}" type="presParOf" srcId="{64AC3A17-312A-4801-A7DC-8A3004CEDF95}" destId="{CE6F3B0A-C596-41BF-85CD-6A5E23785873}"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a:solidFill>
          <a:srgbClr val="FFC000"/>
        </a:solidFill>
      </dgm:spPr>
      <dgm:t>
        <a:bodyPr/>
        <a:lstStyle/>
        <a:p>
          <a:r>
            <a:rPr lang="fr-FR" b="1" dirty="0">
              <a:solidFill>
                <a:schemeClr val="tx1"/>
              </a:solidFill>
            </a:rPr>
            <a:t>La Parole de Dieu</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dgm:spPr>
        <a:solidFill>
          <a:srgbClr val="FFFF00"/>
        </a:solidFill>
      </dgm:spPr>
      <dgm:t>
        <a:bodyPr/>
        <a:lstStyle/>
        <a:p>
          <a:r>
            <a:rPr lang="fr-FR" b="1" dirty="0">
              <a:solidFill>
                <a:schemeClr val="tx1"/>
              </a:solidFill>
            </a:rPr>
            <a:t>Volonté et Desseins de Dieu</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custT="1"/>
      <dgm:spPr>
        <a:solidFill>
          <a:srgbClr val="FFFF00"/>
        </a:solidFill>
      </dgm:spPr>
      <dgm:t>
        <a:bodyPr/>
        <a:lstStyle/>
        <a:p>
          <a:r>
            <a:rPr lang="fr-FR" sz="2400" b="1" dirty="0">
              <a:solidFill>
                <a:schemeClr val="tx1"/>
              </a:solidFill>
            </a:rPr>
            <a:t>Sanctifie</a:t>
          </a:r>
        </a:p>
        <a:p>
          <a:r>
            <a:rPr lang="fr-FR" sz="2400" b="1" dirty="0">
              <a:solidFill>
                <a:schemeClr val="tx1"/>
              </a:solidFill>
            </a:rPr>
            <a:t>Édifie</a:t>
          </a:r>
        </a:p>
      </dgm:t>
    </dgm:pt>
    <dgm:pt modelId="{8395D219-BE67-4EA2-9B75-4A9D5E21450C}" type="parTrans" cxnId="{4894C3E5-4123-46EC-8796-AEB49097ED16}">
      <dgm:prSet/>
      <dgm:spPr>
        <a:solidFill>
          <a:srgbClr val="92D05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custT="1"/>
      <dgm:spPr>
        <a:solidFill>
          <a:srgbClr val="FFFF00"/>
        </a:solidFill>
      </dgm:spPr>
      <dgm:t>
        <a:bodyPr/>
        <a:lstStyle/>
        <a:p>
          <a:pPr>
            <a:spcAft>
              <a:spcPts val="0"/>
            </a:spcAft>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a:spcAft>
              <a:spcPts val="0"/>
            </a:spcAft>
          </a:pPr>
          <a:r>
            <a:rPr lang="fr-FR" sz="2000" b="1" kern="1200" dirty="0">
              <a:solidFill>
                <a:schemeClr val="tx1"/>
              </a:solidFill>
              <a:latin typeface="Calibri" panose="020F0502020204030204"/>
              <a:ea typeface="+mn-ea"/>
              <a:cs typeface="+mn-cs"/>
            </a:rPr>
            <a:t>Puissante</a:t>
          </a:r>
        </a:p>
      </dgm:t>
    </dgm:pt>
    <dgm:pt modelId="{55550278-10C1-48F4-9085-9E5E1800D018}" type="parTrans" cxnId="{E993E55D-E6DD-4D3C-91A3-3B5C2EA502F2}">
      <dgm:prSet/>
      <dgm:spPr>
        <a:solidFill>
          <a:srgbClr val="92D05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custT="1"/>
      <dgm:spPr>
        <a:solidFill>
          <a:srgbClr val="FFFF00"/>
        </a:solidFill>
      </dgm:spPr>
      <dgm:t>
        <a:bodyPr/>
        <a:lstStyle/>
        <a:p>
          <a:r>
            <a:rPr lang="fr-FR" sz="2000" b="1" dirty="0">
              <a:solidFill>
                <a:schemeClr val="tx1"/>
              </a:solidFill>
            </a:rPr>
            <a:t>Créatrice</a:t>
          </a:r>
        </a:p>
        <a:p>
          <a:r>
            <a:rPr lang="fr-FR" sz="2000" b="1" dirty="0">
              <a:solidFill>
                <a:schemeClr val="tx1"/>
              </a:solidFill>
            </a:rPr>
            <a:t>Vie </a:t>
          </a:r>
        </a:p>
        <a:p>
          <a:r>
            <a:rPr lang="fr-FR" sz="2000" b="1" dirty="0">
              <a:solidFill>
                <a:schemeClr val="tx1"/>
              </a:solidFill>
            </a:rPr>
            <a:t>Lumière</a:t>
          </a:r>
        </a:p>
      </dgm:t>
    </dgm:pt>
    <dgm:pt modelId="{0ECCAF85-A1B6-4BDA-B68E-BA37D1B4CD54}" type="parTrans" cxnId="{8C9D4F15-7563-45E9-9DF4-CA6B81E41203}">
      <dgm:prSet/>
      <dgm:spPr>
        <a:solidFill>
          <a:srgbClr val="92D05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custT="1"/>
      <dgm:spPr>
        <a:solidFill>
          <a:srgbClr val="FFFF00"/>
        </a:solidFill>
      </dgm:spPr>
      <dgm:t>
        <a:bodyPr/>
        <a:lstStyle/>
        <a:p>
          <a:r>
            <a:rPr lang="fr-FR" sz="2400" b="1" dirty="0">
              <a:solidFill>
                <a:schemeClr val="tx1"/>
              </a:solidFill>
            </a:rPr>
            <a:t>Foi</a:t>
          </a:r>
        </a:p>
      </dgm:t>
    </dgm:pt>
    <dgm:pt modelId="{4534DDFE-C3F9-4DB7-8AE2-A151FA2B5E88}" type="parTrans" cxnId="{3EDF8AAA-B794-4E33-A687-005AF8A3988E}">
      <dgm:prSet/>
      <dgm:spPr>
        <a:solidFill>
          <a:srgbClr val="92D050"/>
        </a:solidFill>
      </dgm:spPr>
      <dgm:t>
        <a:bodyPr/>
        <a:lstStyle/>
        <a:p>
          <a:endParaRPr lang="fr-FR"/>
        </a:p>
      </dgm:t>
    </dgm:pt>
    <dgm:pt modelId="{395C830A-E274-40B6-8F85-774CCF4218E9}" type="sibTrans" cxnId="{3EDF8AAA-B794-4E33-A687-005AF8A3988E}">
      <dgm:prSet/>
      <dgm:spPr/>
      <dgm:t>
        <a:bodyPr/>
        <a:lstStyle/>
        <a:p>
          <a:endParaRPr lang="fr-FR"/>
        </a:p>
      </dgm:t>
    </dgm:pt>
    <dgm:pt modelId="{FB55054E-2692-49EC-ACDC-5B35834CB901}">
      <dgm:prSet phldrT="[Texte]" custT="1"/>
      <dgm:spPr>
        <a:solidFill>
          <a:srgbClr val="FFFF00"/>
        </a:solidFill>
      </dgm:spPr>
      <dgm:t>
        <a:bodyPr/>
        <a:lstStyle/>
        <a:p>
          <a:r>
            <a:rPr lang="fr-FR" sz="2400" b="1" dirty="0">
              <a:solidFill>
                <a:schemeClr val="tx1"/>
              </a:solidFill>
            </a:rPr>
            <a:t>Saint-Esprit</a:t>
          </a:r>
        </a:p>
      </dgm:t>
    </dgm:pt>
    <dgm:pt modelId="{DED3376F-5859-47D3-991A-A899440DD246}" type="parTrans" cxnId="{D6CFB79D-D28C-4393-B260-4406344AD0CD}">
      <dgm:prSet/>
      <dgm:spPr>
        <a:solidFill>
          <a:srgbClr val="92D050"/>
        </a:solidFill>
      </dgm:spPr>
      <dgm:t>
        <a:bodyPr/>
        <a:lstStyle/>
        <a:p>
          <a:endParaRPr lang="fr-FR"/>
        </a:p>
      </dgm:t>
    </dgm:pt>
    <dgm:pt modelId="{54767658-2B1A-41E2-A01E-524B26E0237D}" type="sibTrans" cxnId="{D6CFB79D-D28C-4393-B260-4406344AD0CD}">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custScaleX="123084" custScaleY="128781"/>
      <dgm:spPr/>
    </dgm:pt>
    <dgm:pt modelId="{AE317252-C127-4D91-9E60-CAC6E64919D5}" type="pres">
      <dgm:prSet presAssocID="{153811C6-D488-43CF-9BF3-78D33A690B6A}" presName="parTrans" presStyleLbl="sibTrans2D1" presStyleIdx="0" presStyleCnt="6"/>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E5D6A89F-5094-4F4E-953F-E76EF1690B0F}" type="pres">
      <dgm:prSet presAssocID="{DED3376F-5859-47D3-991A-A899440DD246}" presName="parTrans" presStyleLbl="sibTrans2D1" presStyleIdx="1" presStyleCnt="6"/>
      <dgm:spPr/>
    </dgm:pt>
    <dgm:pt modelId="{52484673-4DDB-4E40-A895-21B7F5D4AC15}" type="pres">
      <dgm:prSet presAssocID="{DED3376F-5859-47D3-991A-A899440DD246}" presName="connectorText" presStyleLbl="sibTrans2D1" presStyleIdx="1" presStyleCnt="6"/>
      <dgm:spPr/>
    </dgm:pt>
    <dgm:pt modelId="{CE6F3B0A-C596-41BF-85CD-6A5E23785873}" type="pres">
      <dgm:prSet presAssocID="{FB55054E-2692-49EC-ACDC-5B35834CB901}"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custScaleX="104403">
        <dgm:presLayoutVars>
          <dgm:bulletEnabled val="1"/>
        </dgm:presLayoutVars>
      </dgm:prSet>
      <dgm:spPr/>
    </dgm:pt>
    <dgm:pt modelId="{66B9A190-E559-4F43-B697-BDD09F551AF5}" type="pres">
      <dgm:prSet presAssocID="{55550278-10C1-48F4-9085-9E5E1800D018}" presName="parTrans" presStyleLbl="sibTrans2D1" presStyleIdx="3" presStyleCnt="6"/>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custScaleX="110800">
        <dgm:presLayoutVars>
          <dgm:bulletEnabled val="1"/>
        </dgm:presLayoutVars>
      </dgm:prSet>
      <dgm:spPr/>
    </dgm:pt>
    <dgm:pt modelId="{99C1A70C-350E-41F6-B92F-9F5D80116FDC}" type="pres">
      <dgm:prSet presAssocID="{0ECCAF85-A1B6-4BDA-B68E-BA37D1B4CD54}" presName="parTrans" presStyleLbl="sibTrans2D1" presStyleIdx="4" presStyleCnt="6"/>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984AE1FC-A507-43C6-95CA-FE03139EC773}" type="presOf" srcId="{55550278-10C1-48F4-9085-9E5E1800D018}" destId="{9BB243B1-290F-4B0D-8AC6-28F685C8B11C}" srcOrd="1"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50FCE8B7-4EDD-48D8-89ED-32B2FF038845}" type="presOf" srcId="{DED3376F-5859-47D3-991A-A899440DD246}" destId="{52484673-4DDB-4E40-A895-21B7F5D4AC15}" srcOrd="1" destOrd="0" presId="urn:microsoft.com/office/officeart/2005/8/layout/radial5"/>
    <dgm:cxn modelId="{C1FD874A-7088-4893-8D92-FB45180307D9}" type="presOf" srcId="{153811C6-D488-43CF-9BF3-78D33A690B6A}" destId="{885E5C0C-4DD1-4EA3-B0DA-280E65A9AB8A}" srcOrd="1" destOrd="0" presId="urn:microsoft.com/office/officeart/2005/8/layout/radial5"/>
    <dgm:cxn modelId="{29F92DF2-C64C-48B3-A6A9-59B0574B03F2}" type="presOf" srcId="{8395D219-BE67-4EA2-9B75-4A9D5E21450C}" destId="{3DECDCC2-4CB0-4E81-8287-2AB75B42F5CD}" srcOrd="1" destOrd="0" presId="urn:microsoft.com/office/officeart/2005/8/layout/radial5"/>
    <dgm:cxn modelId="{E975A12D-CA45-4C93-ADCA-9B5A0293BEF8}" srcId="{EFB5F848-8471-4DE2-AC2A-D412AF0E6CE4}" destId="{A125F5A7-9CB5-4AE8-AB9B-89CB8A3C3025}" srcOrd="2" destOrd="0" parTransId="{F26E92B6-18F6-4AFF-A2F8-01C040D3DABD}" sibTransId="{92943454-1C82-4CF3-8E13-66F9D527D278}"/>
    <dgm:cxn modelId="{FA2DE585-8A9B-4C8D-AD91-9D2FC8EEA8D7}" type="presOf" srcId="{EFB5F848-8471-4DE2-AC2A-D412AF0E6CE4}" destId="{64AC3A17-312A-4801-A7DC-8A3004CEDF95}" srcOrd="0" destOrd="0" presId="urn:microsoft.com/office/officeart/2005/8/layout/radial5"/>
    <dgm:cxn modelId="{8D0CC3E5-3F25-4FC4-A006-6394B44445A0}" type="presOf" srcId="{4C1F2524-FD1F-4428-AE59-6736CAB578A0}" destId="{E7231380-DFCA-419D-9AFA-05FCBB2A5779}"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9D6274F4-6C6D-460F-82FA-109046D2C36D}" type="presOf" srcId="{97807CB7-EE74-44FC-A4E7-ABEC6959DE33}" destId="{BA3DA0FA-E19F-435D-9BE6-5158192CB68B}" srcOrd="0"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BAD3F49C-68C2-413A-9CC4-F17FDD81E311}" type="presOf" srcId="{153811C6-D488-43CF-9BF3-78D33A690B6A}" destId="{AE317252-C127-4D91-9E60-CAC6E64919D5}" srcOrd="0"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C01A8901-3A50-4063-9D59-DE50EC7DA94B}" type="presOf" srcId="{129E0272-FBE8-4530-B01F-8444380FA6A3}" destId="{3E47F433-3102-4BF9-A72D-859B416E3CAB}" srcOrd="0" destOrd="0" presId="urn:microsoft.com/office/officeart/2005/8/layout/radial5"/>
    <dgm:cxn modelId="{8C9D4F15-7563-45E9-9DF4-CA6B81E41203}" srcId="{A2718C55-F736-4A90-9063-B6A0B21BA8E8}" destId="{993C4CAC-F4F9-4E92-A9AD-53C027C6F031}" srcOrd="4" destOrd="0" parTransId="{0ECCAF85-A1B6-4BDA-B68E-BA37D1B4CD54}" sibTransId="{BAA12342-6D42-4B4A-A4F5-A5B832E8A88D}"/>
    <dgm:cxn modelId="{BA56F843-07F8-4AD2-9B54-E8A777476E09}" type="presOf" srcId="{FB55054E-2692-49EC-ACDC-5B35834CB901}" destId="{CE6F3B0A-C596-41BF-85CD-6A5E23785873}" srcOrd="0" destOrd="0" presId="urn:microsoft.com/office/officeart/2005/8/layout/radial5"/>
    <dgm:cxn modelId="{DA59EB1E-C068-46E1-B42D-EFA153D3B08C}" type="presOf" srcId="{DED3376F-5859-47D3-991A-A899440DD246}" destId="{E5D6A89F-5094-4F4E-953F-E76EF1690B0F}" srcOrd="0" destOrd="0" presId="urn:microsoft.com/office/officeart/2005/8/layout/radial5"/>
    <dgm:cxn modelId="{AB0D8F77-75ED-4441-9877-471DA2848637}" type="presOf" srcId="{7ADE13D5-D39D-4B72-BE24-DDFFF241FF34}" destId="{9975E597-4992-44D0-9D93-79E88BB501D0}" srcOrd="0" destOrd="0" presId="urn:microsoft.com/office/officeart/2005/8/layout/radial5"/>
    <dgm:cxn modelId="{D6CFB79D-D28C-4393-B260-4406344AD0CD}" srcId="{A2718C55-F736-4A90-9063-B6A0B21BA8E8}" destId="{FB55054E-2692-49EC-ACDC-5B35834CB901}" srcOrd="1" destOrd="0" parTransId="{DED3376F-5859-47D3-991A-A899440DD246}" sibTransId="{54767658-2B1A-41E2-A01E-524B26E0237D}"/>
    <dgm:cxn modelId="{4894C3E5-4123-46EC-8796-AEB49097ED16}" srcId="{A2718C55-F736-4A90-9063-B6A0B21BA8E8}" destId="{97807CB7-EE74-44FC-A4E7-ABEC6959DE33}" srcOrd="2" destOrd="0" parTransId="{8395D219-BE67-4EA2-9B75-4A9D5E21450C}" sibTransId="{E0D6B61D-AC7E-4D68-BB3A-E6FA08FBF01D}"/>
    <dgm:cxn modelId="{BF19121F-55A4-41DC-9D2B-B6B793DCF2E0}" type="presOf" srcId="{8395D219-BE67-4EA2-9B75-4A9D5E21450C}" destId="{47212C42-67C0-40C7-88B8-D8130BD340D4}"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618FFB88-08A4-4157-AE26-2A3CF7EC599A}" type="presOf" srcId="{993C4CAC-F4F9-4E92-A9AD-53C027C6F031}" destId="{76B86E6F-CABC-4E5F-86FB-0FC3BC76C18D}" srcOrd="0"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E993E55D-E6DD-4D3C-91A3-3B5C2EA502F2}" srcId="{A2718C55-F736-4A90-9063-B6A0B21BA8E8}" destId="{129E0272-FBE8-4530-B01F-8444380FA6A3}" srcOrd="3" destOrd="0" parTransId="{55550278-10C1-48F4-9085-9E5E1800D018}" sibTransId="{357DC0C8-A06B-402F-BE17-C4F1073796C5}"/>
    <dgm:cxn modelId="{4D1CE056-22D3-4827-ACF0-2A782877A1DB}" type="presOf" srcId="{4534DDFE-C3F9-4DB7-8AE2-A151FA2B5E88}" destId="{1670FE92-4012-4BDD-B556-1EA6FA691B9B}" srcOrd="0" destOrd="0" presId="urn:microsoft.com/office/officeart/2005/8/layout/radial5"/>
    <dgm:cxn modelId="{EF7F342A-1F72-451B-BC0A-10CA742F0013}" type="presOf" srcId="{55550278-10C1-48F4-9085-9E5E1800D018}" destId="{66B9A190-E559-4F43-B697-BDD09F551AF5}" srcOrd="0"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C8F13699-D4C0-40BD-88C5-9A713474E1B9}" type="presParOf" srcId="{64AC3A17-312A-4801-A7DC-8A3004CEDF95}" destId="{E5D6A89F-5094-4F4E-953F-E76EF1690B0F}" srcOrd="3" destOrd="0" presId="urn:microsoft.com/office/officeart/2005/8/layout/radial5"/>
    <dgm:cxn modelId="{94927B34-25FA-45DC-BCE9-DDEADD53396D}" type="presParOf" srcId="{E5D6A89F-5094-4F4E-953F-E76EF1690B0F}" destId="{52484673-4DDB-4E40-A895-21B7F5D4AC15}" srcOrd="0" destOrd="0" presId="urn:microsoft.com/office/officeart/2005/8/layout/radial5"/>
    <dgm:cxn modelId="{AD4415B7-ACCD-4CEF-9D97-E432992A3CB7}" type="presParOf" srcId="{64AC3A17-312A-4801-A7DC-8A3004CEDF95}" destId="{CE6F3B0A-C596-41BF-85CD-6A5E23785873}"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B5F848-8471-4DE2-AC2A-D412AF0E6CE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A2718C55-F736-4A90-9063-B6A0B21BA8E8}">
      <dgm:prSet phldrT="[Texte]"/>
      <dgm:spPr>
        <a:solidFill>
          <a:srgbClr val="FFC000"/>
        </a:solidFill>
      </dgm:spPr>
      <dgm:t>
        <a:bodyPr/>
        <a:lstStyle/>
        <a:p>
          <a:r>
            <a:rPr lang="fr-FR" b="1" dirty="0">
              <a:solidFill>
                <a:schemeClr val="tx1"/>
              </a:solidFill>
            </a:rPr>
            <a:t>La Parole de Dieu</a:t>
          </a:r>
        </a:p>
      </dgm:t>
    </dgm:pt>
    <dgm:pt modelId="{4A9209B1-DC8B-4CF9-BC3A-BE1068EDB4F1}" type="parTrans" cxnId="{8E6D3CD3-C36C-41B5-9D8C-943DF546BAC9}">
      <dgm:prSet/>
      <dgm:spPr/>
      <dgm:t>
        <a:bodyPr/>
        <a:lstStyle/>
        <a:p>
          <a:endParaRPr lang="fr-FR"/>
        </a:p>
      </dgm:t>
    </dgm:pt>
    <dgm:pt modelId="{BA32A736-21C4-4D51-B8B6-11516D479915}" type="sibTrans" cxnId="{8E6D3CD3-C36C-41B5-9D8C-943DF546BAC9}">
      <dgm:prSet/>
      <dgm:spPr/>
      <dgm:t>
        <a:bodyPr/>
        <a:lstStyle/>
        <a:p>
          <a:endParaRPr lang="fr-FR"/>
        </a:p>
      </dgm:t>
    </dgm:pt>
    <dgm:pt modelId="{7ADE13D5-D39D-4B72-BE24-DDFFF241FF34}">
      <dgm:prSet phldrT="[Texte]"/>
      <dgm:spPr>
        <a:solidFill>
          <a:schemeClr val="bg1">
            <a:lumMod val="85000"/>
          </a:schemeClr>
        </a:solidFill>
      </dgm:spPr>
      <dgm:t>
        <a:bodyPr/>
        <a:lstStyle/>
        <a:p>
          <a:r>
            <a:rPr lang="fr-FR" b="1" dirty="0">
              <a:solidFill>
                <a:schemeClr val="tx1"/>
              </a:solidFill>
            </a:rPr>
            <a:t>Volonté et Desseins de Dieu</a:t>
          </a:r>
        </a:p>
      </dgm:t>
    </dgm:pt>
    <dgm:pt modelId="{153811C6-D488-43CF-9BF3-78D33A690B6A}" type="parTrans" cxnId="{88BCAC31-FEE5-4528-95BE-067A1F476CDA}">
      <dgm:prSet/>
      <dgm:spPr>
        <a:solidFill>
          <a:srgbClr val="92D050"/>
        </a:solidFill>
      </dgm:spPr>
      <dgm:t>
        <a:bodyPr/>
        <a:lstStyle/>
        <a:p>
          <a:endParaRPr lang="fr-FR"/>
        </a:p>
      </dgm:t>
    </dgm:pt>
    <dgm:pt modelId="{2916D6D6-443C-4E3C-87AE-42F67C99BC09}" type="sibTrans" cxnId="{88BCAC31-FEE5-4528-95BE-067A1F476CDA}">
      <dgm:prSet/>
      <dgm:spPr/>
      <dgm:t>
        <a:bodyPr/>
        <a:lstStyle/>
        <a:p>
          <a:endParaRPr lang="fr-FR"/>
        </a:p>
      </dgm:t>
    </dgm:pt>
    <dgm:pt modelId="{97807CB7-EE74-44FC-A4E7-ABEC6959DE33}">
      <dgm:prSet phldrT="[Texte]" custT="1"/>
      <dgm:spPr>
        <a:solidFill>
          <a:schemeClr val="bg1">
            <a:lumMod val="85000"/>
          </a:schemeClr>
        </a:solidFill>
      </dgm:spPr>
      <dgm:t>
        <a:bodyPr/>
        <a:lstStyle/>
        <a:p>
          <a:r>
            <a:rPr lang="fr-FR" sz="2400" b="1" dirty="0">
              <a:solidFill>
                <a:schemeClr val="tx1"/>
              </a:solidFill>
            </a:rPr>
            <a:t>Sanctifie</a:t>
          </a:r>
        </a:p>
        <a:p>
          <a:r>
            <a:rPr lang="fr-FR" sz="2400" b="1" dirty="0">
              <a:solidFill>
                <a:schemeClr val="tx1"/>
              </a:solidFill>
            </a:rPr>
            <a:t>Édifie</a:t>
          </a:r>
        </a:p>
      </dgm:t>
    </dgm:pt>
    <dgm:pt modelId="{8395D219-BE67-4EA2-9B75-4A9D5E21450C}" type="parTrans" cxnId="{4894C3E5-4123-46EC-8796-AEB49097ED16}">
      <dgm:prSet/>
      <dgm:spPr>
        <a:solidFill>
          <a:srgbClr val="92D050"/>
        </a:solidFill>
      </dgm:spPr>
      <dgm:t>
        <a:bodyPr/>
        <a:lstStyle/>
        <a:p>
          <a:endParaRPr lang="fr-FR"/>
        </a:p>
      </dgm:t>
    </dgm:pt>
    <dgm:pt modelId="{E0D6B61D-AC7E-4D68-BB3A-E6FA08FBF01D}" type="sibTrans" cxnId="{4894C3E5-4123-46EC-8796-AEB49097ED16}">
      <dgm:prSet/>
      <dgm:spPr/>
      <dgm:t>
        <a:bodyPr/>
        <a:lstStyle/>
        <a:p>
          <a:endParaRPr lang="fr-FR"/>
        </a:p>
      </dgm:t>
    </dgm:pt>
    <dgm:pt modelId="{129E0272-FBE8-4530-B01F-8444380FA6A3}">
      <dgm:prSet phldrT="[Texte]" custT="1"/>
      <dgm:spPr>
        <a:solidFill>
          <a:schemeClr val="bg1">
            <a:lumMod val="85000"/>
          </a:schemeClr>
        </a:solidFill>
      </dgm:spPr>
      <dgm:t>
        <a:bodyPr/>
        <a:lstStyle/>
        <a:p>
          <a:pPr>
            <a:spcAft>
              <a:spcPts val="0"/>
            </a:spcAft>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a:spcAft>
              <a:spcPts val="0"/>
            </a:spcAft>
          </a:pPr>
          <a:r>
            <a:rPr lang="fr-FR" sz="2000" b="1" kern="1200" dirty="0">
              <a:solidFill>
                <a:schemeClr val="tx1"/>
              </a:solidFill>
              <a:latin typeface="Calibri" panose="020F0502020204030204"/>
              <a:ea typeface="+mn-ea"/>
              <a:cs typeface="+mn-cs"/>
            </a:rPr>
            <a:t>Puissante</a:t>
          </a:r>
        </a:p>
      </dgm:t>
    </dgm:pt>
    <dgm:pt modelId="{55550278-10C1-48F4-9085-9E5E1800D018}" type="parTrans" cxnId="{E993E55D-E6DD-4D3C-91A3-3B5C2EA502F2}">
      <dgm:prSet/>
      <dgm:spPr>
        <a:solidFill>
          <a:srgbClr val="92D050"/>
        </a:solidFill>
      </dgm:spPr>
      <dgm:t>
        <a:bodyPr/>
        <a:lstStyle/>
        <a:p>
          <a:endParaRPr lang="fr-FR"/>
        </a:p>
      </dgm:t>
    </dgm:pt>
    <dgm:pt modelId="{357DC0C8-A06B-402F-BE17-C4F1073796C5}" type="sibTrans" cxnId="{E993E55D-E6DD-4D3C-91A3-3B5C2EA502F2}">
      <dgm:prSet/>
      <dgm:spPr/>
      <dgm:t>
        <a:bodyPr/>
        <a:lstStyle/>
        <a:p>
          <a:endParaRPr lang="fr-FR"/>
        </a:p>
      </dgm:t>
    </dgm:pt>
    <dgm:pt modelId="{993C4CAC-F4F9-4E92-A9AD-53C027C6F031}">
      <dgm:prSet phldrT="[Texte]" custT="1"/>
      <dgm:spPr>
        <a:solidFill>
          <a:schemeClr val="bg1">
            <a:lumMod val="85000"/>
          </a:schemeClr>
        </a:solidFill>
      </dgm:spPr>
      <dgm:t>
        <a:bodyPr/>
        <a:lstStyle/>
        <a:p>
          <a:r>
            <a:rPr lang="fr-FR" sz="2000" b="1" dirty="0">
              <a:solidFill>
                <a:schemeClr val="tx1"/>
              </a:solidFill>
            </a:rPr>
            <a:t>Créatrice</a:t>
          </a:r>
        </a:p>
        <a:p>
          <a:r>
            <a:rPr lang="fr-FR" sz="2000" b="1" dirty="0">
              <a:solidFill>
                <a:schemeClr val="tx1"/>
              </a:solidFill>
            </a:rPr>
            <a:t>Vie </a:t>
          </a:r>
        </a:p>
        <a:p>
          <a:r>
            <a:rPr lang="fr-FR" sz="2000" b="1" dirty="0">
              <a:solidFill>
                <a:schemeClr val="tx1"/>
              </a:solidFill>
            </a:rPr>
            <a:t>Lumière</a:t>
          </a:r>
        </a:p>
      </dgm:t>
    </dgm:pt>
    <dgm:pt modelId="{0ECCAF85-A1B6-4BDA-B68E-BA37D1B4CD54}" type="parTrans" cxnId="{8C9D4F15-7563-45E9-9DF4-CA6B81E41203}">
      <dgm:prSet/>
      <dgm:spPr>
        <a:solidFill>
          <a:srgbClr val="92D050"/>
        </a:solidFill>
      </dgm:spPr>
      <dgm:t>
        <a:bodyPr/>
        <a:lstStyle/>
        <a:p>
          <a:endParaRPr lang="fr-FR"/>
        </a:p>
      </dgm:t>
    </dgm:pt>
    <dgm:pt modelId="{BAA12342-6D42-4B4A-A4F5-A5B832E8A88D}" type="sibTrans" cxnId="{8C9D4F15-7563-45E9-9DF4-CA6B81E41203}">
      <dgm:prSet/>
      <dgm:spPr/>
      <dgm:t>
        <a:bodyPr/>
        <a:lstStyle/>
        <a:p>
          <a:endParaRPr lang="fr-FR"/>
        </a:p>
      </dgm:t>
    </dgm:pt>
    <dgm:pt modelId="{0362D9E3-F4DA-4FAC-9D44-76E230A7D931}">
      <dgm:prSet/>
      <dgm:spPr/>
      <dgm:t>
        <a:bodyPr/>
        <a:lstStyle/>
        <a:p>
          <a:endParaRPr lang="fr-FR"/>
        </a:p>
      </dgm:t>
    </dgm:pt>
    <dgm:pt modelId="{2173C80B-F94A-491E-9740-DC66E466E9C0}" type="parTrans" cxnId="{353C1639-14C3-4143-A41B-AF1D2739EEAC}">
      <dgm:prSet/>
      <dgm:spPr/>
      <dgm:t>
        <a:bodyPr/>
        <a:lstStyle/>
        <a:p>
          <a:endParaRPr lang="fr-FR"/>
        </a:p>
      </dgm:t>
    </dgm:pt>
    <dgm:pt modelId="{2F93EEAD-4EE2-437B-AD3B-610D4A78F703}" type="sibTrans" cxnId="{353C1639-14C3-4143-A41B-AF1D2739EEAC}">
      <dgm:prSet/>
      <dgm:spPr/>
      <dgm:t>
        <a:bodyPr/>
        <a:lstStyle/>
        <a:p>
          <a:endParaRPr lang="fr-FR"/>
        </a:p>
      </dgm:t>
    </dgm:pt>
    <dgm:pt modelId="{A125F5A7-9CB5-4AE8-AB9B-89CB8A3C3025}">
      <dgm:prSet/>
      <dgm:spPr/>
      <dgm:t>
        <a:bodyPr/>
        <a:lstStyle/>
        <a:p>
          <a:endParaRPr lang="fr-FR"/>
        </a:p>
      </dgm:t>
    </dgm:pt>
    <dgm:pt modelId="{F26E92B6-18F6-4AFF-A2F8-01C040D3DABD}" type="parTrans" cxnId="{E975A12D-CA45-4C93-ADCA-9B5A0293BEF8}">
      <dgm:prSet/>
      <dgm:spPr/>
      <dgm:t>
        <a:bodyPr/>
        <a:lstStyle/>
        <a:p>
          <a:endParaRPr lang="fr-FR"/>
        </a:p>
      </dgm:t>
    </dgm:pt>
    <dgm:pt modelId="{92943454-1C82-4CF3-8E13-66F9D527D278}" type="sibTrans" cxnId="{E975A12D-CA45-4C93-ADCA-9B5A0293BEF8}">
      <dgm:prSet/>
      <dgm:spPr/>
      <dgm:t>
        <a:bodyPr/>
        <a:lstStyle/>
        <a:p>
          <a:endParaRPr lang="fr-FR"/>
        </a:p>
      </dgm:t>
    </dgm:pt>
    <dgm:pt modelId="{4C1F2524-FD1F-4428-AE59-6736CAB578A0}">
      <dgm:prSet phldrT="[Texte]" custT="1"/>
      <dgm:spPr>
        <a:solidFill>
          <a:schemeClr val="bg1">
            <a:lumMod val="85000"/>
          </a:schemeClr>
        </a:solidFill>
      </dgm:spPr>
      <dgm:t>
        <a:bodyPr/>
        <a:lstStyle/>
        <a:p>
          <a:r>
            <a:rPr lang="fr-FR" sz="2400" b="1" dirty="0">
              <a:solidFill>
                <a:schemeClr val="tx1"/>
              </a:solidFill>
            </a:rPr>
            <a:t>Foi</a:t>
          </a:r>
        </a:p>
      </dgm:t>
    </dgm:pt>
    <dgm:pt modelId="{4534DDFE-C3F9-4DB7-8AE2-A151FA2B5E88}" type="parTrans" cxnId="{3EDF8AAA-B794-4E33-A687-005AF8A3988E}">
      <dgm:prSet/>
      <dgm:spPr>
        <a:solidFill>
          <a:srgbClr val="92D050"/>
        </a:solidFill>
      </dgm:spPr>
      <dgm:t>
        <a:bodyPr/>
        <a:lstStyle/>
        <a:p>
          <a:endParaRPr lang="fr-FR"/>
        </a:p>
      </dgm:t>
    </dgm:pt>
    <dgm:pt modelId="{395C830A-E274-40B6-8F85-774CCF4218E9}" type="sibTrans" cxnId="{3EDF8AAA-B794-4E33-A687-005AF8A3988E}">
      <dgm:prSet/>
      <dgm:spPr/>
      <dgm:t>
        <a:bodyPr/>
        <a:lstStyle/>
        <a:p>
          <a:endParaRPr lang="fr-FR"/>
        </a:p>
      </dgm:t>
    </dgm:pt>
    <dgm:pt modelId="{FB55054E-2692-49EC-ACDC-5B35834CB901}">
      <dgm:prSet phldrT="[Texte]" custT="1"/>
      <dgm:spPr>
        <a:solidFill>
          <a:srgbClr val="FFFF00"/>
        </a:solidFill>
      </dgm:spPr>
      <dgm:t>
        <a:bodyPr/>
        <a:lstStyle/>
        <a:p>
          <a:r>
            <a:rPr lang="fr-FR" sz="2400" b="1" dirty="0">
              <a:solidFill>
                <a:schemeClr val="tx1"/>
              </a:solidFill>
            </a:rPr>
            <a:t>Saint-Esprit</a:t>
          </a:r>
        </a:p>
      </dgm:t>
    </dgm:pt>
    <dgm:pt modelId="{DED3376F-5859-47D3-991A-A899440DD246}" type="parTrans" cxnId="{D6CFB79D-D28C-4393-B260-4406344AD0CD}">
      <dgm:prSet/>
      <dgm:spPr>
        <a:solidFill>
          <a:srgbClr val="92D050"/>
        </a:solidFill>
      </dgm:spPr>
      <dgm:t>
        <a:bodyPr/>
        <a:lstStyle/>
        <a:p>
          <a:endParaRPr lang="fr-FR"/>
        </a:p>
      </dgm:t>
    </dgm:pt>
    <dgm:pt modelId="{54767658-2B1A-41E2-A01E-524B26E0237D}" type="sibTrans" cxnId="{D6CFB79D-D28C-4393-B260-4406344AD0CD}">
      <dgm:prSet/>
      <dgm:spPr/>
      <dgm:t>
        <a:bodyPr/>
        <a:lstStyle/>
        <a:p>
          <a:endParaRPr lang="fr-FR"/>
        </a:p>
      </dgm:t>
    </dgm:pt>
    <dgm:pt modelId="{64AC3A17-312A-4801-A7DC-8A3004CEDF95}" type="pres">
      <dgm:prSet presAssocID="{EFB5F848-8471-4DE2-AC2A-D412AF0E6CE4}" presName="Name0" presStyleCnt="0">
        <dgm:presLayoutVars>
          <dgm:chMax val="1"/>
          <dgm:dir/>
          <dgm:animLvl val="ctr"/>
          <dgm:resizeHandles val="exact"/>
        </dgm:presLayoutVars>
      </dgm:prSet>
      <dgm:spPr/>
    </dgm:pt>
    <dgm:pt modelId="{73E31FCC-BC08-41AC-B606-0210B21E50B2}" type="pres">
      <dgm:prSet presAssocID="{A2718C55-F736-4A90-9063-B6A0B21BA8E8}" presName="centerShape" presStyleLbl="node0" presStyleIdx="0" presStyleCnt="1" custScaleX="123084" custScaleY="128781"/>
      <dgm:spPr/>
    </dgm:pt>
    <dgm:pt modelId="{AE317252-C127-4D91-9E60-CAC6E64919D5}" type="pres">
      <dgm:prSet presAssocID="{153811C6-D488-43CF-9BF3-78D33A690B6A}" presName="parTrans" presStyleLbl="sibTrans2D1" presStyleIdx="0" presStyleCnt="6"/>
      <dgm:spPr/>
    </dgm:pt>
    <dgm:pt modelId="{885E5C0C-4DD1-4EA3-B0DA-280E65A9AB8A}" type="pres">
      <dgm:prSet presAssocID="{153811C6-D488-43CF-9BF3-78D33A690B6A}" presName="connectorText" presStyleLbl="sibTrans2D1" presStyleIdx="0" presStyleCnt="6"/>
      <dgm:spPr/>
    </dgm:pt>
    <dgm:pt modelId="{9975E597-4992-44D0-9D93-79E88BB501D0}" type="pres">
      <dgm:prSet presAssocID="{7ADE13D5-D39D-4B72-BE24-DDFFF241FF34}" presName="node" presStyleLbl="node1" presStyleIdx="0" presStyleCnt="6">
        <dgm:presLayoutVars>
          <dgm:bulletEnabled val="1"/>
        </dgm:presLayoutVars>
      </dgm:prSet>
      <dgm:spPr/>
    </dgm:pt>
    <dgm:pt modelId="{E5D6A89F-5094-4F4E-953F-E76EF1690B0F}" type="pres">
      <dgm:prSet presAssocID="{DED3376F-5859-47D3-991A-A899440DD246}" presName="parTrans" presStyleLbl="sibTrans2D1" presStyleIdx="1" presStyleCnt="6"/>
      <dgm:spPr/>
    </dgm:pt>
    <dgm:pt modelId="{52484673-4DDB-4E40-A895-21B7F5D4AC15}" type="pres">
      <dgm:prSet presAssocID="{DED3376F-5859-47D3-991A-A899440DD246}" presName="connectorText" presStyleLbl="sibTrans2D1" presStyleIdx="1" presStyleCnt="6"/>
      <dgm:spPr/>
    </dgm:pt>
    <dgm:pt modelId="{CE6F3B0A-C596-41BF-85CD-6A5E23785873}" type="pres">
      <dgm:prSet presAssocID="{FB55054E-2692-49EC-ACDC-5B35834CB901}" presName="node" presStyleLbl="node1" presStyleIdx="1" presStyleCnt="6">
        <dgm:presLayoutVars>
          <dgm:bulletEnabled val="1"/>
        </dgm:presLayoutVars>
      </dgm:prSet>
      <dgm:spPr/>
    </dgm:pt>
    <dgm:pt modelId="{47212C42-67C0-40C7-88B8-D8130BD340D4}" type="pres">
      <dgm:prSet presAssocID="{8395D219-BE67-4EA2-9B75-4A9D5E21450C}" presName="parTrans" presStyleLbl="sibTrans2D1" presStyleIdx="2" presStyleCnt="6"/>
      <dgm:spPr/>
    </dgm:pt>
    <dgm:pt modelId="{3DECDCC2-4CB0-4E81-8287-2AB75B42F5CD}" type="pres">
      <dgm:prSet presAssocID="{8395D219-BE67-4EA2-9B75-4A9D5E21450C}" presName="connectorText" presStyleLbl="sibTrans2D1" presStyleIdx="2" presStyleCnt="6"/>
      <dgm:spPr/>
    </dgm:pt>
    <dgm:pt modelId="{BA3DA0FA-E19F-435D-9BE6-5158192CB68B}" type="pres">
      <dgm:prSet presAssocID="{97807CB7-EE74-44FC-A4E7-ABEC6959DE33}" presName="node" presStyleLbl="node1" presStyleIdx="2" presStyleCnt="6" custScaleX="104403">
        <dgm:presLayoutVars>
          <dgm:bulletEnabled val="1"/>
        </dgm:presLayoutVars>
      </dgm:prSet>
      <dgm:spPr/>
    </dgm:pt>
    <dgm:pt modelId="{66B9A190-E559-4F43-B697-BDD09F551AF5}" type="pres">
      <dgm:prSet presAssocID="{55550278-10C1-48F4-9085-9E5E1800D018}" presName="parTrans" presStyleLbl="sibTrans2D1" presStyleIdx="3" presStyleCnt="6"/>
      <dgm:spPr/>
    </dgm:pt>
    <dgm:pt modelId="{9BB243B1-290F-4B0D-8AC6-28F685C8B11C}" type="pres">
      <dgm:prSet presAssocID="{55550278-10C1-48F4-9085-9E5E1800D018}" presName="connectorText" presStyleLbl="sibTrans2D1" presStyleIdx="3" presStyleCnt="6"/>
      <dgm:spPr/>
    </dgm:pt>
    <dgm:pt modelId="{3E47F433-3102-4BF9-A72D-859B416E3CAB}" type="pres">
      <dgm:prSet presAssocID="{129E0272-FBE8-4530-B01F-8444380FA6A3}" presName="node" presStyleLbl="node1" presStyleIdx="3" presStyleCnt="6" custScaleX="110800">
        <dgm:presLayoutVars>
          <dgm:bulletEnabled val="1"/>
        </dgm:presLayoutVars>
      </dgm:prSet>
      <dgm:spPr/>
    </dgm:pt>
    <dgm:pt modelId="{99C1A70C-350E-41F6-B92F-9F5D80116FDC}" type="pres">
      <dgm:prSet presAssocID="{0ECCAF85-A1B6-4BDA-B68E-BA37D1B4CD54}" presName="parTrans" presStyleLbl="sibTrans2D1" presStyleIdx="4" presStyleCnt="6"/>
      <dgm:spPr/>
    </dgm:pt>
    <dgm:pt modelId="{2ADA747F-793E-48CC-9E5A-6CA9A1013DD0}" type="pres">
      <dgm:prSet presAssocID="{0ECCAF85-A1B6-4BDA-B68E-BA37D1B4CD54}" presName="connectorText" presStyleLbl="sibTrans2D1" presStyleIdx="4" presStyleCnt="6"/>
      <dgm:spPr/>
    </dgm:pt>
    <dgm:pt modelId="{76B86E6F-CABC-4E5F-86FB-0FC3BC76C18D}" type="pres">
      <dgm:prSet presAssocID="{993C4CAC-F4F9-4E92-A9AD-53C027C6F031}" presName="node" presStyleLbl="node1" presStyleIdx="4" presStyleCnt="6">
        <dgm:presLayoutVars>
          <dgm:bulletEnabled val="1"/>
        </dgm:presLayoutVars>
      </dgm:prSet>
      <dgm:spPr/>
    </dgm:pt>
    <dgm:pt modelId="{1670FE92-4012-4BDD-B556-1EA6FA691B9B}" type="pres">
      <dgm:prSet presAssocID="{4534DDFE-C3F9-4DB7-8AE2-A151FA2B5E88}" presName="parTrans" presStyleLbl="sibTrans2D1" presStyleIdx="5" presStyleCnt="6"/>
      <dgm:spPr/>
    </dgm:pt>
    <dgm:pt modelId="{24F6852A-94D1-4908-B9EC-ADEDB99C8E6E}" type="pres">
      <dgm:prSet presAssocID="{4534DDFE-C3F9-4DB7-8AE2-A151FA2B5E88}" presName="connectorText" presStyleLbl="sibTrans2D1" presStyleIdx="5" presStyleCnt="6"/>
      <dgm:spPr/>
    </dgm:pt>
    <dgm:pt modelId="{E7231380-DFCA-419D-9AFA-05FCBB2A5779}" type="pres">
      <dgm:prSet presAssocID="{4C1F2524-FD1F-4428-AE59-6736CAB578A0}" presName="node" presStyleLbl="node1" presStyleIdx="5" presStyleCnt="6">
        <dgm:presLayoutVars>
          <dgm:bulletEnabled val="1"/>
        </dgm:presLayoutVars>
      </dgm:prSet>
      <dgm:spPr/>
    </dgm:pt>
  </dgm:ptLst>
  <dgm:cxnLst>
    <dgm:cxn modelId="{984AE1FC-A507-43C6-95CA-FE03139EC773}" type="presOf" srcId="{55550278-10C1-48F4-9085-9E5E1800D018}" destId="{9BB243B1-290F-4B0D-8AC6-28F685C8B11C}" srcOrd="1" destOrd="0" presId="urn:microsoft.com/office/officeart/2005/8/layout/radial5"/>
    <dgm:cxn modelId="{353C1639-14C3-4143-A41B-AF1D2739EEAC}" srcId="{EFB5F848-8471-4DE2-AC2A-D412AF0E6CE4}" destId="{0362D9E3-F4DA-4FAC-9D44-76E230A7D931}" srcOrd="1" destOrd="0" parTransId="{2173C80B-F94A-491E-9740-DC66E466E9C0}" sibTransId="{2F93EEAD-4EE2-437B-AD3B-610D4A78F703}"/>
    <dgm:cxn modelId="{50FCE8B7-4EDD-48D8-89ED-32B2FF038845}" type="presOf" srcId="{DED3376F-5859-47D3-991A-A899440DD246}" destId="{52484673-4DDB-4E40-A895-21B7F5D4AC15}" srcOrd="1" destOrd="0" presId="urn:microsoft.com/office/officeart/2005/8/layout/radial5"/>
    <dgm:cxn modelId="{C1FD874A-7088-4893-8D92-FB45180307D9}" type="presOf" srcId="{153811C6-D488-43CF-9BF3-78D33A690B6A}" destId="{885E5C0C-4DD1-4EA3-B0DA-280E65A9AB8A}" srcOrd="1" destOrd="0" presId="urn:microsoft.com/office/officeart/2005/8/layout/radial5"/>
    <dgm:cxn modelId="{29F92DF2-C64C-48B3-A6A9-59B0574B03F2}" type="presOf" srcId="{8395D219-BE67-4EA2-9B75-4A9D5E21450C}" destId="{3DECDCC2-4CB0-4E81-8287-2AB75B42F5CD}" srcOrd="1" destOrd="0" presId="urn:microsoft.com/office/officeart/2005/8/layout/radial5"/>
    <dgm:cxn modelId="{E975A12D-CA45-4C93-ADCA-9B5A0293BEF8}" srcId="{EFB5F848-8471-4DE2-AC2A-D412AF0E6CE4}" destId="{A125F5A7-9CB5-4AE8-AB9B-89CB8A3C3025}" srcOrd="2" destOrd="0" parTransId="{F26E92B6-18F6-4AFF-A2F8-01C040D3DABD}" sibTransId="{92943454-1C82-4CF3-8E13-66F9D527D278}"/>
    <dgm:cxn modelId="{FA2DE585-8A9B-4C8D-AD91-9D2FC8EEA8D7}" type="presOf" srcId="{EFB5F848-8471-4DE2-AC2A-D412AF0E6CE4}" destId="{64AC3A17-312A-4801-A7DC-8A3004CEDF95}" srcOrd="0" destOrd="0" presId="urn:microsoft.com/office/officeart/2005/8/layout/radial5"/>
    <dgm:cxn modelId="{8D0CC3E5-3F25-4FC4-A006-6394B44445A0}" type="presOf" srcId="{4C1F2524-FD1F-4428-AE59-6736CAB578A0}" destId="{E7231380-DFCA-419D-9AFA-05FCBB2A5779}" srcOrd="0" destOrd="0" presId="urn:microsoft.com/office/officeart/2005/8/layout/radial5"/>
    <dgm:cxn modelId="{78DD3FFC-4A0F-4EBF-9D9D-AC5495A4D4C2}" type="presOf" srcId="{4534DDFE-C3F9-4DB7-8AE2-A151FA2B5E88}" destId="{24F6852A-94D1-4908-B9EC-ADEDB99C8E6E}" srcOrd="1" destOrd="0" presId="urn:microsoft.com/office/officeart/2005/8/layout/radial5"/>
    <dgm:cxn modelId="{9D6274F4-6C6D-460F-82FA-109046D2C36D}" type="presOf" srcId="{97807CB7-EE74-44FC-A4E7-ABEC6959DE33}" destId="{BA3DA0FA-E19F-435D-9BE6-5158192CB68B}" srcOrd="0" destOrd="0" presId="urn:microsoft.com/office/officeart/2005/8/layout/radial5"/>
    <dgm:cxn modelId="{5D4E26B0-60BC-4AC9-9623-EED062D40EF1}" type="presOf" srcId="{A2718C55-F736-4A90-9063-B6A0B21BA8E8}" destId="{73E31FCC-BC08-41AC-B606-0210B21E50B2}" srcOrd="0" destOrd="0" presId="urn:microsoft.com/office/officeart/2005/8/layout/radial5"/>
    <dgm:cxn modelId="{BAD3F49C-68C2-413A-9CC4-F17FDD81E311}" type="presOf" srcId="{153811C6-D488-43CF-9BF3-78D33A690B6A}" destId="{AE317252-C127-4D91-9E60-CAC6E64919D5}" srcOrd="0" destOrd="0" presId="urn:microsoft.com/office/officeart/2005/8/layout/radial5"/>
    <dgm:cxn modelId="{88BCAC31-FEE5-4528-95BE-067A1F476CDA}" srcId="{A2718C55-F736-4A90-9063-B6A0B21BA8E8}" destId="{7ADE13D5-D39D-4B72-BE24-DDFFF241FF34}" srcOrd="0" destOrd="0" parTransId="{153811C6-D488-43CF-9BF3-78D33A690B6A}" sibTransId="{2916D6D6-443C-4E3C-87AE-42F67C99BC09}"/>
    <dgm:cxn modelId="{C01A8901-3A50-4063-9D59-DE50EC7DA94B}" type="presOf" srcId="{129E0272-FBE8-4530-B01F-8444380FA6A3}" destId="{3E47F433-3102-4BF9-A72D-859B416E3CAB}" srcOrd="0" destOrd="0" presId="urn:microsoft.com/office/officeart/2005/8/layout/radial5"/>
    <dgm:cxn modelId="{8C9D4F15-7563-45E9-9DF4-CA6B81E41203}" srcId="{A2718C55-F736-4A90-9063-B6A0B21BA8E8}" destId="{993C4CAC-F4F9-4E92-A9AD-53C027C6F031}" srcOrd="4" destOrd="0" parTransId="{0ECCAF85-A1B6-4BDA-B68E-BA37D1B4CD54}" sibTransId="{BAA12342-6D42-4B4A-A4F5-A5B832E8A88D}"/>
    <dgm:cxn modelId="{BA56F843-07F8-4AD2-9B54-E8A777476E09}" type="presOf" srcId="{FB55054E-2692-49EC-ACDC-5B35834CB901}" destId="{CE6F3B0A-C596-41BF-85CD-6A5E23785873}" srcOrd="0" destOrd="0" presId="urn:microsoft.com/office/officeart/2005/8/layout/radial5"/>
    <dgm:cxn modelId="{DA59EB1E-C068-46E1-B42D-EFA153D3B08C}" type="presOf" srcId="{DED3376F-5859-47D3-991A-A899440DD246}" destId="{E5D6A89F-5094-4F4E-953F-E76EF1690B0F}" srcOrd="0" destOrd="0" presId="urn:microsoft.com/office/officeart/2005/8/layout/radial5"/>
    <dgm:cxn modelId="{AB0D8F77-75ED-4441-9877-471DA2848637}" type="presOf" srcId="{7ADE13D5-D39D-4B72-BE24-DDFFF241FF34}" destId="{9975E597-4992-44D0-9D93-79E88BB501D0}" srcOrd="0" destOrd="0" presId="urn:microsoft.com/office/officeart/2005/8/layout/radial5"/>
    <dgm:cxn modelId="{D6CFB79D-D28C-4393-B260-4406344AD0CD}" srcId="{A2718C55-F736-4A90-9063-B6A0B21BA8E8}" destId="{FB55054E-2692-49EC-ACDC-5B35834CB901}" srcOrd="1" destOrd="0" parTransId="{DED3376F-5859-47D3-991A-A899440DD246}" sibTransId="{54767658-2B1A-41E2-A01E-524B26E0237D}"/>
    <dgm:cxn modelId="{4894C3E5-4123-46EC-8796-AEB49097ED16}" srcId="{A2718C55-F736-4A90-9063-B6A0B21BA8E8}" destId="{97807CB7-EE74-44FC-A4E7-ABEC6959DE33}" srcOrd="2" destOrd="0" parTransId="{8395D219-BE67-4EA2-9B75-4A9D5E21450C}" sibTransId="{E0D6B61D-AC7E-4D68-BB3A-E6FA08FBF01D}"/>
    <dgm:cxn modelId="{BF19121F-55A4-41DC-9D2B-B6B793DCF2E0}" type="presOf" srcId="{8395D219-BE67-4EA2-9B75-4A9D5E21450C}" destId="{47212C42-67C0-40C7-88B8-D8130BD340D4}" srcOrd="0" destOrd="0" presId="urn:microsoft.com/office/officeart/2005/8/layout/radial5"/>
    <dgm:cxn modelId="{B0093E97-F6FF-490A-A702-6F70C77FAF21}" type="presOf" srcId="{0ECCAF85-A1B6-4BDA-B68E-BA37D1B4CD54}" destId="{2ADA747F-793E-48CC-9E5A-6CA9A1013DD0}" srcOrd="1" destOrd="0" presId="urn:microsoft.com/office/officeart/2005/8/layout/radial5"/>
    <dgm:cxn modelId="{3EDF8AAA-B794-4E33-A687-005AF8A3988E}" srcId="{A2718C55-F736-4A90-9063-B6A0B21BA8E8}" destId="{4C1F2524-FD1F-4428-AE59-6736CAB578A0}" srcOrd="5" destOrd="0" parTransId="{4534DDFE-C3F9-4DB7-8AE2-A151FA2B5E88}" sibTransId="{395C830A-E274-40B6-8F85-774CCF4218E9}"/>
    <dgm:cxn modelId="{618FFB88-08A4-4157-AE26-2A3CF7EC599A}" type="presOf" srcId="{993C4CAC-F4F9-4E92-A9AD-53C027C6F031}" destId="{76B86E6F-CABC-4E5F-86FB-0FC3BC76C18D}" srcOrd="0" destOrd="0" presId="urn:microsoft.com/office/officeart/2005/8/layout/radial5"/>
    <dgm:cxn modelId="{8E6D3CD3-C36C-41B5-9D8C-943DF546BAC9}" srcId="{EFB5F848-8471-4DE2-AC2A-D412AF0E6CE4}" destId="{A2718C55-F736-4A90-9063-B6A0B21BA8E8}" srcOrd="0" destOrd="0" parTransId="{4A9209B1-DC8B-4CF9-BC3A-BE1068EDB4F1}" sibTransId="{BA32A736-21C4-4D51-B8B6-11516D479915}"/>
    <dgm:cxn modelId="{E993E55D-E6DD-4D3C-91A3-3B5C2EA502F2}" srcId="{A2718C55-F736-4A90-9063-B6A0B21BA8E8}" destId="{129E0272-FBE8-4530-B01F-8444380FA6A3}" srcOrd="3" destOrd="0" parTransId="{55550278-10C1-48F4-9085-9E5E1800D018}" sibTransId="{357DC0C8-A06B-402F-BE17-C4F1073796C5}"/>
    <dgm:cxn modelId="{4D1CE056-22D3-4827-ACF0-2A782877A1DB}" type="presOf" srcId="{4534DDFE-C3F9-4DB7-8AE2-A151FA2B5E88}" destId="{1670FE92-4012-4BDD-B556-1EA6FA691B9B}" srcOrd="0" destOrd="0" presId="urn:microsoft.com/office/officeart/2005/8/layout/radial5"/>
    <dgm:cxn modelId="{EF7F342A-1F72-451B-BC0A-10CA742F0013}" type="presOf" srcId="{55550278-10C1-48F4-9085-9E5E1800D018}" destId="{66B9A190-E559-4F43-B697-BDD09F551AF5}" srcOrd="0" destOrd="0" presId="urn:microsoft.com/office/officeart/2005/8/layout/radial5"/>
    <dgm:cxn modelId="{0761CDF9-1DB6-4817-9F28-F1BCC09274D0}" type="presOf" srcId="{0ECCAF85-A1B6-4BDA-B68E-BA37D1B4CD54}" destId="{99C1A70C-350E-41F6-B92F-9F5D80116FDC}" srcOrd="0" destOrd="0" presId="urn:microsoft.com/office/officeart/2005/8/layout/radial5"/>
    <dgm:cxn modelId="{363AF078-F2B2-4476-A6FC-37FCC7E85513}" type="presParOf" srcId="{64AC3A17-312A-4801-A7DC-8A3004CEDF95}" destId="{73E31FCC-BC08-41AC-B606-0210B21E50B2}" srcOrd="0" destOrd="0" presId="urn:microsoft.com/office/officeart/2005/8/layout/radial5"/>
    <dgm:cxn modelId="{A6F47EC1-385E-4F32-8ECF-FC6D769118FC}" type="presParOf" srcId="{64AC3A17-312A-4801-A7DC-8A3004CEDF95}" destId="{AE317252-C127-4D91-9E60-CAC6E64919D5}" srcOrd="1" destOrd="0" presId="urn:microsoft.com/office/officeart/2005/8/layout/radial5"/>
    <dgm:cxn modelId="{3893CBE8-3B79-4779-AC3B-000D353C99C2}" type="presParOf" srcId="{AE317252-C127-4D91-9E60-CAC6E64919D5}" destId="{885E5C0C-4DD1-4EA3-B0DA-280E65A9AB8A}" srcOrd="0" destOrd="0" presId="urn:microsoft.com/office/officeart/2005/8/layout/radial5"/>
    <dgm:cxn modelId="{8DC1D8E7-2D0C-4880-B034-D989BB3A1CF8}" type="presParOf" srcId="{64AC3A17-312A-4801-A7DC-8A3004CEDF95}" destId="{9975E597-4992-44D0-9D93-79E88BB501D0}" srcOrd="2" destOrd="0" presId="urn:microsoft.com/office/officeart/2005/8/layout/radial5"/>
    <dgm:cxn modelId="{C8F13699-D4C0-40BD-88C5-9A713474E1B9}" type="presParOf" srcId="{64AC3A17-312A-4801-A7DC-8A3004CEDF95}" destId="{E5D6A89F-5094-4F4E-953F-E76EF1690B0F}" srcOrd="3" destOrd="0" presId="urn:microsoft.com/office/officeart/2005/8/layout/radial5"/>
    <dgm:cxn modelId="{94927B34-25FA-45DC-BCE9-DDEADD53396D}" type="presParOf" srcId="{E5D6A89F-5094-4F4E-953F-E76EF1690B0F}" destId="{52484673-4DDB-4E40-A895-21B7F5D4AC15}" srcOrd="0" destOrd="0" presId="urn:microsoft.com/office/officeart/2005/8/layout/radial5"/>
    <dgm:cxn modelId="{AD4415B7-ACCD-4CEF-9D97-E432992A3CB7}" type="presParOf" srcId="{64AC3A17-312A-4801-A7DC-8A3004CEDF95}" destId="{CE6F3B0A-C596-41BF-85CD-6A5E23785873}" srcOrd="4" destOrd="0" presId="urn:microsoft.com/office/officeart/2005/8/layout/radial5"/>
    <dgm:cxn modelId="{0CEEBADA-E50C-4576-A363-9E48C714432F}" type="presParOf" srcId="{64AC3A17-312A-4801-A7DC-8A3004CEDF95}" destId="{47212C42-67C0-40C7-88B8-D8130BD340D4}" srcOrd="5" destOrd="0" presId="urn:microsoft.com/office/officeart/2005/8/layout/radial5"/>
    <dgm:cxn modelId="{CC4BC98A-295F-4F29-B107-8F2CB36A27DA}" type="presParOf" srcId="{47212C42-67C0-40C7-88B8-D8130BD340D4}" destId="{3DECDCC2-4CB0-4E81-8287-2AB75B42F5CD}" srcOrd="0" destOrd="0" presId="urn:microsoft.com/office/officeart/2005/8/layout/radial5"/>
    <dgm:cxn modelId="{E83465FE-F36F-4E3F-BE35-57D1B11263DA}" type="presParOf" srcId="{64AC3A17-312A-4801-A7DC-8A3004CEDF95}" destId="{BA3DA0FA-E19F-435D-9BE6-5158192CB68B}" srcOrd="6" destOrd="0" presId="urn:microsoft.com/office/officeart/2005/8/layout/radial5"/>
    <dgm:cxn modelId="{76B1ED99-C126-43AD-BA5F-977B08EE6A39}" type="presParOf" srcId="{64AC3A17-312A-4801-A7DC-8A3004CEDF95}" destId="{66B9A190-E559-4F43-B697-BDD09F551AF5}" srcOrd="7" destOrd="0" presId="urn:microsoft.com/office/officeart/2005/8/layout/radial5"/>
    <dgm:cxn modelId="{FE6A11B7-E7B7-4602-8F8C-A031C402B6D7}" type="presParOf" srcId="{66B9A190-E559-4F43-B697-BDD09F551AF5}" destId="{9BB243B1-290F-4B0D-8AC6-28F685C8B11C}" srcOrd="0" destOrd="0" presId="urn:microsoft.com/office/officeart/2005/8/layout/radial5"/>
    <dgm:cxn modelId="{885AEC3F-5F77-4477-88C6-F489F76EE492}" type="presParOf" srcId="{64AC3A17-312A-4801-A7DC-8A3004CEDF95}" destId="{3E47F433-3102-4BF9-A72D-859B416E3CAB}" srcOrd="8" destOrd="0" presId="urn:microsoft.com/office/officeart/2005/8/layout/radial5"/>
    <dgm:cxn modelId="{16E5BFD2-9E08-4160-AA22-480436533AC7}" type="presParOf" srcId="{64AC3A17-312A-4801-A7DC-8A3004CEDF95}" destId="{99C1A70C-350E-41F6-B92F-9F5D80116FDC}" srcOrd="9" destOrd="0" presId="urn:microsoft.com/office/officeart/2005/8/layout/radial5"/>
    <dgm:cxn modelId="{E3E31D99-629A-4684-BBAA-FA91D5DD7C4A}" type="presParOf" srcId="{99C1A70C-350E-41F6-B92F-9F5D80116FDC}" destId="{2ADA747F-793E-48CC-9E5A-6CA9A1013DD0}" srcOrd="0" destOrd="0" presId="urn:microsoft.com/office/officeart/2005/8/layout/radial5"/>
    <dgm:cxn modelId="{9B19BA1F-BD08-42CE-996B-EB9685D9569E}" type="presParOf" srcId="{64AC3A17-312A-4801-A7DC-8A3004CEDF95}" destId="{76B86E6F-CABC-4E5F-86FB-0FC3BC76C18D}" srcOrd="10" destOrd="0" presId="urn:microsoft.com/office/officeart/2005/8/layout/radial5"/>
    <dgm:cxn modelId="{761AA1CE-2F51-428B-BCEC-46CB209FABD4}" type="presParOf" srcId="{64AC3A17-312A-4801-A7DC-8A3004CEDF95}" destId="{1670FE92-4012-4BDD-B556-1EA6FA691B9B}" srcOrd="11" destOrd="0" presId="urn:microsoft.com/office/officeart/2005/8/layout/radial5"/>
    <dgm:cxn modelId="{4904EE1A-9379-44B5-AE09-8D16060B77C1}" type="presParOf" srcId="{1670FE92-4012-4BDD-B556-1EA6FA691B9B}" destId="{24F6852A-94D1-4908-B9EC-ADEDB99C8E6E}" srcOrd="0" destOrd="0" presId="urn:microsoft.com/office/officeart/2005/8/layout/radial5"/>
    <dgm:cxn modelId="{2D0DF550-DB2A-4A32-AB3C-074E0E6C0273}" type="presParOf" srcId="{64AC3A17-312A-4801-A7DC-8A3004CEDF95}" destId="{E7231380-DFCA-419D-9AFA-05FCBB2A577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6E05110-E83A-446B-BE35-BDFFEC4D1FB1}"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fr-FR"/>
        </a:p>
      </dgm:t>
    </dgm:pt>
    <dgm:pt modelId="{4FCAFEF3-CA17-4BA5-85DC-09734882544E}">
      <dgm:prSet phldrT="[Texte]" custT="1"/>
      <dgm:spPr/>
      <dgm:t>
        <a:bodyPr/>
        <a:lstStyle/>
        <a:p>
          <a:r>
            <a:rPr lang="fr-FR" sz="2400" b="1" dirty="0">
              <a:solidFill>
                <a:srgbClr val="FFFF00"/>
              </a:solidFill>
            </a:rPr>
            <a:t>Message</a:t>
          </a:r>
        </a:p>
      </dgm:t>
    </dgm:pt>
    <dgm:pt modelId="{99336790-26A4-4AA7-A7AB-3F2D59D1888F}" type="parTrans" cxnId="{50E2D9F2-19EA-4794-9467-CA6B65447EAC}">
      <dgm:prSet/>
      <dgm:spPr/>
      <dgm:t>
        <a:bodyPr/>
        <a:lstStyle/>
        <a:p>
          <a:endParaRPr lang="fr-FR" sz="2400" b="1">
            <a:solidFill>
              <a:srgbClr val="FFFF00"/>
            </a:solidFill>
          </a:endParaRPr>
        </a:p>
      </dgm:t>
    </dgm:pt>
    <dgm:pt modelId="{9BD51C92-7576-4110-94F6-2B2EA9189FD2}" type="sibTrans" cxnId="{50E2D9F2-19EA-4794-9467-CA6B65447EAC}">
      <dgm:prSet/>
      <dgm:spPr/>
      <dgm:t>
        <a:bodyPr/>
        <a:lstStyle/>
        <a:p>
          <a:endParaRPr lang="fr-FR" sz="2400" b="1">
            <a:solidFill>
              <a:srgbClr val="FFFF00"/>
            </a:solidFill>
          </a:endParaRPr>
        </a:p>
      </dgm:t>
    </dgm:pt>
    <dgm:pt modelId="{DC8EB665-8B97-47CA-9E9C-3317E3941B91}">
      <dgm:prSet phldrT="[Texte]" custT="1"/>
      <dgm:spPr/>
      <dgm:t>
        <a:bodyPr/>
        <a:lstStyle/>
        <a:p>
          <a:r>
            <a:rPr lang="fr-FR" sz="2400" b="1" dirty="0">
              <a:solidFill>
                <a:srgbClr val="FFFF00"/>
              </a:solidFill>
            </a:rPr>
            <a:t>Parole</a:t>
          </a:r>
        </a:p>
      </dgm:t>
    </dgm:pt>
    <dgm:pt modelId="{5C2C4256-0D0E-4E48-8AC9-CB42D3EF666F}" type="parTrans" cxnId="{25AEA4E6-3987-4574-BC0E-9303A0B8A2A2}">
      <dgm:prSet/>
      <dgm:spPr/>
      <dgm:t>
        <a:bodyPr/>
        <a:lstStyle/>
        <a:p>
          <a:endParaRPr lang="fr-FR" sz="2400" b="1">
            <a:solidFill>
              <a:srgbClr val="FFFF00"/>
            </a:solidFill>
          </a:endParaRPr>
        </a:p>
      </dgm:t>
    </dgm:pt>
    <dgm:pt modelId="{B3BCE72F-5D7A-4C30-B507-FF1D260A8CF3}" type="sibTrans" cxnId="{25AEA4E6-3987-4574-BC0E-9303A0B8A2A2}">
      <dgm:prSet/>
      <dgm:spPr/>
      <dgm:t>
        <a:bodyPr/>
        <a:lstStyle/>
        <a:p>
          <a:endParaRPr lang="fr-FR" sz="2400" b="1">
            <a:solidFill>
              <a:srgbClr val="FFFF00"/>
            </a:solidFill>
          </a:endParaRPr>
        </a:p>
      </dgm:t>
    </dgm:pt>
    <dgm:pt modelId="{4EE0A0B2-93BF-4ABB-AE93-8A344F041C06}">
      <dgm:prSet phldrT="[Texte]" custT="1"/>
      <dgm:spPr/>
      <dgm:t>
        <a:bodyPr/>
        <a:lstStyle/>
        <a:p>
          <a:r>
            <a:rPr lang="fr-FR" sz="2400" b="1" dirty="0">
              <a:solidFill>
                <a:srgbClr val="FFFF00"/>
              </a:solidFill>
            </a:rPr>
            <a:t>Ecriture</a:t>
          </a:r>
        </a:p>
      </dgm:t>
    </dgm:pt>
    <dgm:pt modelId="{16AA41EF-79B0-4613-8C87-59A829F7D24A}" type="parTrans" cxnId="{2A0EF4F1-0DD4-40E1-8528-C217C68FFE31}">
      <dgm:prSet/>
      <dgm:spPr/>
      <dgm:t>
        <a:bodyPr/>
        <a:lstStyle/>
        <a:p>
          <a:endParaRPr lang="fr-FR" sz="2400" b="1">
            <a:solidFill>
              <a:srgbClr val="FFFF00"/>
            </a:solidFill>
          </a:endParaRPr>
        </a:p>
      </dgm:t>
    </dgm:pt>
    <dgm:pt modelId="{BCBF7439-ACD5-41C6-83E2-2EA6FF1BDF72}" type="sibTrans" cxnId="{2A0EF4F1-0DD4-40E1-8528-C217C68FFE31}">
      <dgm:prSet/>
      <dgm:spPr/>
      <dgm:t>
        <a:bodyPr/>
        <a:lstStyle/>
        <a:p>
          <a:endParaRPr lang="fr-FR" sz="2400" b="1">
            <a:solidFill>
              <a:srgbClr val="FFFF00"/>
            </a:solidFill>
          </a:endParaRPr>
        </a:p>
      </dgm:t>
    </dgm:pt>
    <dgm:pt modelId="{498641BB-1789-48BD-97EC-DE2FA1957D03}">
      <dgm:prSet/>
      <dgm:spPr/>
      <dgm:t>
        <a:bodyPr/>
        <a:lstStyle/>
        <a:p>
          <a:endParaRPr lang="fr-FR" sz="2400" b="1">
            <a:solidFill>
              <a:srgbClr val="FFFF00"/>
            </a:solidFill>
          </a:endParaRPr>
        </a:p>
      </dgm:t>
    </dgm:pt>
    <dgm:pt modelId="{0A9F759C-FA20-4E6B-88C0-4BE44B9458DF}" type="parTrans" cxnId="{D13635A6-D6E7-4AA2-9B5C-DB3A02FB7301}">
      <dgm:prSet/>
      <dgm:spPr/>
      <dgm:t>
        <a:bodyPr/>
        <a:lstStyle/>
        <a:p>
          <a:endParaRPr lang="fr-FR" sz="2400" b="1">
            <a:solidFill>
              <a:srgbClr val="FFFF00"/>
            </a:solidFill>
          </a:endParaRPr>
        </a:p>
      </dgm:t>
    </dgm:pt>
    <dgm:pt modelId="{67A7C3CD-2DA4-4B8C-9939-B58E49E50ED2}" type="sibTrans" cxnId="{D13635A6-D6E7-4AA2-9B5C-DB3A02FB7301}">
      <dgm:prSet/>
      <dgm:spPr/>
      <dgm:t>
        <a:bodyPr/>
        <a:lstStyle/>
        <a:p>
          <a:endParaRPr lang="fr-FR" sz="2400" b="1">
            <a:solidFill>
              <a:srgbClr val="FFFF00"/>
            </a:solidFill>
          </a:endParaRPr>
        </a:p>
      </dgm:t>
    </dgm:pt>
    <dgm:pt modelId="{5EEA5F07-86BE-4D9A-A369-6526AF975549}">
      <dgm:prSet/>
      <dgm:spPr/>
      <dgm:t>
        <a:bodyPr/>
        <a:lstStyle/>
        <a:p>
          <a:endParaRPr lang="fr-FR" sz="2400" b="1">
            <a:solidFill>
              <a:srgbClr val="FFFF00"/>
            </a:solidFill>
          </a:endParaRPr>
        </a:p>
      </dgm:t>
    </dgm:pt>
    <dgm:pt modelId="{6A6FEAB6-CF44-4497-9DD6-F470AC77E136}" type="parTrans" cxnId="{C16B5D23-8882-4524-8903-BC81D149AAB0}">
      <dgm:prSet/>
      <dgm:spPr/>
      <dgm:t>
        <a:bodyPr/>
        <a:lstStyle/>
        <a:p>
          <a:endParaRPr lang="fr-FR" sz="2400" b="1">
            <a:solidFill>
              <a:srgbClr val="FFFF00"/>
            </a:solidFill>
          </a:endParaRPr>
        </a:p>
      </dgm:t>
    </dgm:pt>
    <dgm:pt modelId="{F713D650-BD7B-4428-9E7B-77907BAB2125}" type="sibTrans" cxnId="{C16B5D23-8882-4524-8903-BC81D149AAB0}">
      <dgm:prSet/>
      <dgm:spPr/>
      <dgm:t>
        <a:bodyPr/>
        <a:lstStyle/>
        <a:p>
          <a:endParaRPr lang="fr-FR" sz="2400" b="1">
            <a:solidFill>
              <a:srgbClr val="FFFF00"/>
            </a:solidFill>
          </a:endParaRPr>
        </a:p>
      </dgm:t>
    </dgm:pt>
    <dgm:pt modelId="{EF58B71D-4936-41B5-BCB2-293F0A6A4C0B}" type="pres">
      <dgm:prSet presAssocID="{E6E05110-E83A-446B-BE35-BDFFEC4D1FB1}" presName="composite" presStyleCnt="0">
        <dgm:presLayoutVars>
          <dgm:chMax val="3"/>
          <dgm:animLvl val="lvl"/>
          <dgm:resizeHandles val="exact"/>
        </dgm:presLayoutVars>
      </dgm:prSet>
      <dgm:spPr/>
    </dgm:pt>
    <dgm:pt modelId="{52C2A845-AACA-4BB9-BDE3-DAED49C7836B}" type="pres">
      <dgm:prSet presAssocID="{4FCAFEF3-CA17-4BA5-85DC-09734882544E}" presName="gear1" presStyleLbl="node1" presStyleIdx="0" presStyleCnt="3" custLinFactNeighborX="5151" custLinFactNeighborY="7333">
        <dgm:presLayoutVars>
          <dgm:chMax val="1"/>
          <dgm:bulletEnabled val="1"/>
        </dgm:presLayoutVars>
      </dgm:prSet>
      <dgm:spPr/>
    </dgm:pt>
    <dgm:pt modelId="{51EB1BA2-FE45-4F13-BBDE-E9ED99A73D7E}" type="pres">
      <dgm:prSet presAssocID="{4FCAFEF3-CA17-4BA5-85DC-09734882544E}" presName="gear1srcNode" presStyleLbl="node1" presStyleIdx="0" presStyleCnt="3"/>
      <dgm:spPr/>
    </dgm:pt>
    <dgm:pt modelId="{EBE73A2D-C603-45D1-9A1F-CAB4896BE1DF}" type="pres">
      <dgm:prSet presAssocID="{4FCAFEF3-CA17-4BA5-85DC-09734882544E}" presName="gear1dstNode" presStyleLbl="node1" presStyleIdx="0" presStyleCnt="3"/>
      <dgm:spPr/>
    </dgm:pt>
    <dgm:pt modelId="{D7AE482A-2DE0-4FD1-B32C-23EF07A68A66}" type="pres">
      <dgm:prSet presAssocID="{DC8EB665-8B97-47CA-9E9C-3317E3941B91}" presName="gear2" presStyleLbl="node1" presStyleIdx="1" presStyleCnt="3" custScaleX="117296" custScaleY="130160" custLinFactNeighborX="-18212" custLinFactNeighborY="18601">
        <dgm:presLayoutVars>
          <dgm:chMax val="1"/>
          <dgm:bulletEnabled val="1"/>
        </dgm:presLayoutVars>
      </dgm:prSet>
      <dgm:spPr/>
    </dgm:pt>
    <dgm:pt modelId="{F91A6AE0-4D60-4FA3-B0BC-2B314B6D449A}" type="pres">
      <dgm:prSet presAssocID="{DC8EB665-8B97-47CA-9E9C-3317E3941B91}" presName="gear2srcNode" presStyleLbl="node1" presStyleIdx="1" presStyleCnt="3"/>
      <dgm:spPr/>
    </dgm:pt>
    <dgm:pt modelId="{047717D9-F3B2-4C74-B8B3-7EFD79348843}" type="pres">
      <dgm:prSet presAssocID="{DC8EB665-8B97-47CA-9E9C-3317E3941B91}" presName="gear2dstNode" presStyleLbl="node1" presStyleIdx="1" presStyleCnt="3"/>
      <dgm:spPr/>
    </dgm:pt>
    <dgm:pt modelId="{55A7BC1C-3C5A-4E3B-AD93-43638ED059A4}" type="pres">
      <dgm:prSet presAssocID="{4EE0A0B2-93BF-4ABB-AE93-8A344F041C06}" presName="gear3" presStyleLbl="node1" presStyleIdx="2" presStyleCnt="3" custScaleX="121315" custScaleY="120906"/>
      <dgm:spPr/>
    </dgm:pt>
    <dgm:pt modelId="{379EDBD5-E49A-4172-B723-1D97965613AB}" type="pres">
      <dgm:prSet presAssocID="{4EE0A0B2-93BF-4ABB-AE93-8A344F041C06}" presName="gear3tx" presStyleLbl="node1" presStyleIdx="2" presStyleCnt="3">
        <dgm:presLayoutVars>
          <dgm:chMax val="1"/>
          <dgm:bulletEnabled val="1"/>
        </dgm:presLayoutVars>
      </dgm:prSet>
      <dgm:spPr/>
    </dgm:pt>
    <dgm:pt modelId="{E9D65DF6-120C-4583-B42F-528BD6C27C62}" type="pres">
      <dgm:prSet presAssocID="{4EE0A0B2-93BF-4ABB-AE93-8A344F041C06}" presName="gear3srcNode" presStyleLbl="node1" presStyleIdx="2" presStyleCnt="3"/>
      <dgm:spPr/>
    </dgm:pt>
    <dgm:pt modelId="{008B42B0-D951-489B-B0B5-41381F0A7C61}" type="pres">
      <dgm:prSet presAssocID="{4EE0A0B2-93BF-4ABB-AE93-8A344F041C06}" presName="gear3dstNode" presStyleLbl="node1" presStyleIdx="2" presStyleCnt="3"/>
      <dgm:spPr/>
    </dgm:pt>
    <dgm:pt modelId="{B712F872-2811-4FC9-A0AA-8A9E4635585B}" type="pres">
      <dgm:prSet presAssocID="{9BD51C92-7576-4110-94F6-2B2EA9189FD2}" presName="connector1" presStyleLbl="sibTrans2D1" presStyleIdx="0" presStyleCnt="3"/>
      <dgm:spPr/>
    </dgm:pt>
    <dgm:pt modelId="{C81C63F3-08FD-4AB3-8F9C-DFF7B0DAA06E}" type="pres">
      <dgm:prSet presAssocID="{B3BCE72F-5D7A-4C30-B507-FF1D260A8CF3}" presName="connector2" presStyleLbl="sibTrans2D1" presStyleIdx="1" presStyleCnt="3" custLinFactNeighborX="-13451" custLinFactNeighborY="-12004"/>
      <dgm:spPr/>
    </dgm:pt>
    <dgm:pt modelId="{C8346FE7-B55B-42D9-8CC2-742E120D9E21}" type="pres">
      <dgm:prSet presAssocID="{BCBF7439-ACD5-41C6-83E2-2EA6FF1BDF72}" presName="connector3" presStyleLbl="sibTrans2D1" presStyleIdx="2" presStyleCnt="3" custLinFactNeighborX="-6604" custLinFactNeighborY="-9500"/>
      <dgm:spPr/>
    </dgm:pt>
  </dgm:ptLst>
  <dgm:cxnLst>
    <dgm:cxn modelId="{25AEA4E6-3987-4574-BC0E-9303A0B8A2A2}" srcId="{E6E05110-E83A-446B-BE35-BDFFEC4D1FB1}" destId="{DC8EB665-8B97-47CA-9E9C-3317E3941B91}" srcOrd="1" destOrd="0" parTransId="{5C2C4256-0D0E-4E48-8AC9-CB42D3EF666F}" sibTransId="{B3BCE72F-5D7A-4C30-B507-FF1D260A8CF3}"/>
    <dgm:cxn modelId="{65FFFE54-B255-48DB-9FD7-9AC1DD27ED42}" type="presOf" srcId="{4FCAFEF3-CA17-4BA5-85DC-09734882544E}" destId="{EBE73A2D-C603-45D1-9A1F-CAB4896BE1DF}" srcOrd="2" destOrd="0" presId="urn:microsoft.com/office/officeart/2005/8/layout/gear1"/>
    <dgm:cxn modelId="{377B6A4E-9B96-4371-A61F-0B871BFEF8C9}" type="presOf" srcId="{4EE0A0B2-93BF-4ABB-AE93-8A344F041C06}" destId="{379EDBD5-E49A-4172-B723-1D97965613AB}" srcOrd="1" destOrd="0" presId="urn:microsoft.com/office/officeart/2005/8/layout/gear1"/>
    <dgm:cxn modelId="{0BC7C046-0037-458B-B3B9-0E49168D683F}" type="presOf" srcId="{4FCAFEF3-CA17-4BA5-85DC-09734882544E}" destId="{51EB1BA2-FE45-4F13-BBDE-E9ED99A73D7E}" srcOrd="1" destOrd="0" presId="urn:microsoft.com/office/officeart/2005/8/layout/gear1"/>
    <dgm:cxn modelId="{85A32E28-16C9-4F54-B39F-6DE481C44863}" type="presOf" srcId="{DC8EB665-8B97-47CA-9E9C-3317E3941B91}" destId="{047717D9-F3B2-4C74-B8B3-7EFD79348843}" srcOrd="2" destOrd="0" presId="urn:microsoft.com/office/officeart/2005/8/layout/gear1"/>
    <dgm:cxn modelId="{F0A835FB-E07A-4B77-ACC2-6E11169D3E77}" type="presOf" srcId="{4FCAFEF3-CA17-4BA5-85DC-09734882544E}" destId="{52C2A845-AACA-4BB9-BDE3-DAED49C7836B}" srcOrd="0" destOrd="0" presId="urn:microsoft.com/office/officeart/2005/8/layout/gear1"/>
    <dgm:cxn modelId="{55A693CB-35AA-4D70-9AC3-ABF257E5E403}" type="presOf" srcId="{4EE0A0B2-93BF-4ABB-AE93-8A344F041C06}" destId="{008B42B0-D951-489B-B0B5-41381F0A7C61}" srcOrd="3" destOrd="0" presId="urn:microsoft.com/office/officeart/2005/8/layout/gear1"/>
    <dgm:cxn modelId="{664A28C0-EAD2-4B57-B34D-81DA008F45B6}" type="presOf" srcId="{E6E05110-E83A-446B-BE35-BDFFEC4D1FB1}" destId="{EF58B71D-4936-41B5-BCB2-293F0A6A4C0B}" srcOrd="0" destOrd="0" presId="urn:microsoft.com/office/officeart/2005/8/layout/gear1"/>
    <dgm:cxn modelId="{D13635A6-D6E7-4AA2-9B5C-DB3A02FB7301}" srcId="{E6E05110-E83A-446B-BE35-BDFFEC4D1FB1}" destId="{498641BB-1789-48BD-97EC-DE2FA1957D03}" srcOrd="3" destOrd="0" parTransId="{0A9F759C-FA20-4E6B-88C0-4BE44B9458DF}" sibTransId="{67A7C3CD-2DA4-4B8C-9939-B58E49E50ED2}"/>
    <dgm:cxn modelId="{C16B5D23-8882-4524-8903-BC81D149AAB0}" srcId="{E6E05110-E83A-446B-BE35-BDFFEC4D1FB1}" destId="{5EEA5F07-86BE-4D9A-A369-6526AF975549}" srcOrd="4" destOrd="0" parTransId="{6A6FEAB6-CF44-4497-9DD6-F470AC77E136}" sibTransId="{F713D650-BD7B-4428-9E7B-77907BAB2125}"/>
    <dgm:cxn modelId="{0FAFA5A1-C16B-4DEF-AAB7-C0210701E932}" type="presOf" srcId="{BCBF7439-ACD5-41C6-83E2-2EA6FF1BDF72}" destId="{C8346FE7-B55B-42D9-8CC2-742E120D9E21}" srcOrd="0" destOrd="0" presId="urn:microsoft.com/office/officeart/2005/8/layout/gear1"/>
    <dgm:cxn modelId="{2DCFC6A8-5E32-4368-963E-A19966EEBD02}" type="presOf" srcId="{DC8EB665-8B97-47CA-9E9C-3317E3941B91}" destId="{D7AE482A-2DE0-4FD1-B32C-23EF07A68A66}" srcOrd="0" destOrd="0" presId="urn:microsoft.com/office/officeart/2005/8/layout/gear1"/>
    <dgm:cxn modelId="{50E2D9F2-19EA-4794-9467-CA6B65447EAC}" srcId="{E6E05110-E83A-446B-BE35-BDFFEC4D1FB1}" destId="{4FCAFEF3-CA17-4BA5-85DC-09734882544E}" srcOrd="0" destOrd="0" parTransId="{99336790-26A4-4AA7-A7AB-3F2D59D1888F}" sibTransId="{9BD51C92-7576-4110-94F6-2B2EA9189FD2}"/>
    <dgm:cxn modelId="{F1A67AF8-6043-478E-9877-ED7DAE3CBEDA}" type="presOf" srcId="{DC8EB665-8B97-47CA-9E9C-3317E3941B91}" destId="{F91A6AE0-4D60-4FA3-B0BC-2B314B6D449A}" srcOrd="1" destOrd="0" presId="urn:microsoft.com/office/officeart/2005/8/layout/gear1"/>
    <dgm:cxn modelId="{2A0EF4F1-0DD4-40E1-8528-C217C68FFE31}" srcId="{E6E05110-E83A-446B-BE35-BDFFEC4D1FB1}" destId="{4EE0A0B2-93BF-4ABB-AE93-8A344F041C06}" srcOrd="2" destOrd="0" parTransId="{16AA41EF-79B0-4613-8C87-59A829F7D24A}" sibTransId="{BCBF7439-ACD5-41C6-83E2-2EA6FF1BDF72}"/>
    <dgm:cxn modelId="{1B246A15-D698-4BA9-BE69-AD90FA56AB0D}" type="presOf" srcId="{4EE0A0B2-93BF-4ABB-AE93-8A344F041C06}" destId="{55A7BC1C-3C5A-4E3B-AD93-43638ED059A4}" srcOrd="0" destOrd="0" presId="urn:microsoft.com/office/officeart/2005/8/layout/gear1"/>
    <dgm:cxn modelId="{B6AF283A-7C99-473F-9664-C58F07985AF6}" type="presOf" srcId="{B3BCE72F-5D7A-4C30-B507-FF1D260A8CF3}" destId="{C81C63F3-08FD-4AB3-8F9C-DFF7B0DAA06E}" srcOrd="0" destOrd="0" presId="urn:microsoft.com/office/officeart/2005/8/layout/gear1"/>
    <dgm:cxn modelId="{5AD2A0C5-439C-45F6-9FED-555E38421E45}" type="presOf" srcId="{4EE0A0B2-93BF-4ABB-AE93-8A344F041C06}" destId="{E9D65DF6-120C-4583-B42F-528BD6C27C62}" srcOrd="2" destOrd="0" presId="urn:microsoft.com/office/officeart/2005/8/layout/gear1"/>
    <dgm:cxn modelId="{44DFB12E-AFB3-45C0-AA95-3F8767CF8240}" type="presOf" srcId="{9BD51C92-7576-4110-94F6-2B2EA9189FD2}" destId="{B712F872-2811-4FC9-A0AA-8A9E4635585B}" srcOrd="0" destOrd="0" presId="urn:microsoft.com/office/officeart/2005/8/layout/gear1"/>
    <dgm:cxn modelId="{37966A16-02AC-4736-B97B-D2EC6A9B6FF1}" type="presParOf" srcId="{EF58B71D-4936-41B5-BCB2-293F0A6A4C0B}" destId="{52C2A845-AACA-4BB9-BDE3-DAED49C7836B}" srcOrd="0" destOrd="0" presId="urn:microsoft.com/office/officeart/2005/8/layout/gear1"/>
    <dgm:cxn modelId="{04A35449-9FEF-4227-BBC9-AC302BD09371}" type="presParOf" srcId="{EF58B71D-4936-41B5-BCB2-293F0A6A4C0B}" destId="{51EB1BA2-FE45-4F13-BBDE-E9ED99A73D7E}" srcOrd="1" destOrd="0" presId="urn:microsoft.com/office/officeart/2005/8/layout/gear1"/>
    <dgm:cxn modelId="{0E447BF6-B7D3-4710-9C4B-388406A860AD}" type="presParOf" srcId="{EF58B71D-4936-41B5-BCB2-293F0A6A4C0B}" destId="{EBE73A2D-C603-45D1-9A1F-CAB4896BE1DF}" srcOrd="2" destOrd="0" presId="urn:microsoft.com/office/officeart/2005/8/layout/gear1"/>
    <dgm:cxn modelId="{CCA3438D-A647-478C-8F64-7A8915A8E860}" type="presParOf" srcId="{EF58B71D-4936-41B5-BCB2-293F0A6A4C0B}" destId="{D7AE482A-2DE0-4FD1-B32C-23EF07A68A66}" srcOrd="3" destOrd="0" presId="urn:microsoft.com/office/officeart/2005/8/layout/gear1"/>
    <dgm:cxn modelId="{B7D44C59-859E-40FB-BCDB-8424F453C36E}" type="presParOf" srcId="{EF58B71D-4936-41B5-BCB2-293F0A6A4C0B}" destId="{F91A6AE0-4D60-4FA3-B0BC-2B314B6D449A}" srcOrd="4" destOrd="0" presId="urn:microsoft.com/office/officeart/2005/8/layout/gear1"/>
    <dgm:cxn modelId="{7EBA5A8B-A3F6-49E2-AB23-EC6C651F8C08}" type="presParOf" srcId="{EF58B71D-4936-41B5-BCB2-293F0A6A4C0B}" destId="{047717D9-F3B2-4C74-B8B3-7EFD79348843}" srcOrd="5" destOrd="0" presId="urn:microsoft.com/office/officeart/2005/8/layout/gear1"/>
    <dgm:cxn modelId="{CFCBF5EC-5F1F-40F0-A753-620B9100A4CC}" type="presParOf" srcId="{EF58B71D-4936-41B5-BCB2-293F0A6A4C0B}" destId="{55A7BC1C-3C5A-4E3B-AD93-43638ED059A4}" srcOrd="6" destOrd="0" presId="urn:microsoft.com/office/officeart/2005/8/layout/gear1"/>
    <dgm:cxn modelId="{9AAF73BD-B0F0-4CCD-825C-2E38C0B203B9}" type="presParOf" srcId="{EF58B71D-4936-41B5-BCB2-293F0A6A4C0B}" destId="{379EDBD5-E49A-4172-B723-1D97965613AB}" srcOrd="7" destOrd="0" presId="urn:microsoft.com/office/officeart/2005/8/layout/gear1"/>
    <dgm:cxn modelId="{984F626A-D9D0-408A-AD43-CB1FCA28AAA9}" type="presParOf" srcId="{EF58B71D-4936-41B5-BCB2-293F0A6A4C0B}" destId="{E9D65DF6-120C-4583-B42F-528BD6C27C62}" srcOrd="8" destOrd="0" presId="urn:microsoft.com/office/officeart/2005/8/layout/gear1"/>
    <dgm:cxn modelId="{B6FBBF80-30A9-43F5-88E9-D39936C434D8}" type="presParOf" srcId="{EF58B71D-4936-41B5-BCB2-293F0A6A4C0B}" destId="{008B42B0-D951-489B-B0B5-41381F0A7C61}" srcOrd="9" destOrd="0" presId="urn:microsoft.com/office/officeart/2005/8/layout/gear1"/>
    <dgm:cxn modelId="{E5E7E31A-6A8B-4D74-BD35-2BE857A3A648}" type="presParOf" srcId="{EF58B71D-4936-41B5-BCB2-293F0A6A4C0B}" destId="{B712F872-2811-4FC9-A0AA-8A9E4635585B}" srcOrd="10" destOrd="0" presId="urn:microsoft.com/office/officeart/2005/8/layout/gear1"/>
    <dgm:cxn modelId="{0537BE05-8341-409F-AC0D-3B8FE63C029C}" type="presParOf" srcId="{EF58B71D-4936-41B5-BCB2-293F0A6A4C0B}" destId="{C81C63F3-08FD-4AB3-8F9C-DFF7B0DAA06E}" srcOrd="11" destOrd="0" presId="urn:microsoft.com/office/officeart/2005/8/layout/gear1"/>
    <dgm:cxn modelId="{1F5CB84F-E763-4CB6-A5CB-7314BAFDE401}" type="presParOf" srcId="{EF58B71D-4936-41B5-BCB2-293F0A6A4C0B}" destId="{C8346FE7-B55B-42D9-8CC2-742E120D9E21}"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E05110-E83A-446B-BE35-BDFFEC4D1FB1}"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fr-FR"/>
        </a:p>
      </dgm:t>
    </dgm:pt>
    <dgm:pt modelId="{4FCAFEF3-CA17-4BA5-85DC-09734882544E}">
      <dgm:prSet phldrT="[Texte]" custT="1"/>
      <dgm:spPr/>
      <dgm:t>
        <a:bodyPr/>
        <a:lstStyle/>
        <a:p>
          <a:r>
            <a:rPr lang="fr-FR" sz="2400" b="1" dirty="0">
              <a:solidFill>
                <a:srgbClr val="FFFF00"/>
              </a:solidFill>
            </a:rPr>
            <a:t>Message</a:t>
          </a:r>
        </a:p>
      </dgm:t>
    </dgm:pt>
    <dgm:pt modelId="{99336790-26A4-4AA7-A7AB-3F2D59D1888F}" type="parTrans" cxnId="{50E2D9F2-19EA-4794-9467-CA6B65447EAC}">
      <dgm:prSet/>
      <dgm:spPr/>
      <dgm:t>
        <a:bodyPr/>
        <a:lstStyle/>
        <a:p>
          <a:endParaRPr lang="fr-FR" sz="2400" b="1">
            <a:solidFill>
              <a:srgbClr val="FFFF00"/>
            </a:solidFill>
          </a:endParaRPr>
        </a:p>
      </dgm:t>
    </dgm:pt>
    <dgm:pt modelId="{9BD51C92-7576-4110-94F6-2B2EA9189FD2}" type="sibTrans" cxnId="{50E2D9F2-19EA-4794-9467-CA6B65447EAC}">
      <dgm:prSet/>
      <dgm:spPr/>
      <dgm:t>
        <a:bodyPr/>
        <a:lstStyle/>
        <a:p>
          <a:endParaRPr lang="fr-FR" sz="2400" b="1">
            <a:solidFill>
              <a:srgbClr val="FFFF00"/>
            </a:solidFill>
          </a:endParaRPr>
        </a:p>
      </dgm:t>
    </dgm:pt>
    <dgm:pt modelId="{DC8EB665-8B97-47CA-9E9C-3317E3941B91}">
      <dgm:prSet phldrT="[Texte]" custT="1"/>
      <dgm:spPr/>
      <dgm:t>
        <a:bodyPr/>
        <a:lstStyle/>
        <a:p>
          <a:r>
            <a:rPr lang="fr-FR" sz="2400" b="1" dirty="0">
              <a:solidFill>
                <a:srgbClr val="FFFF00"/>
              </a:solidFill>
            </a:rPr>
            <a:t>Parole</a:t>
          </a:r>
        </a:p>
      </dgm:t>
    </dgm:pt>
    <dgm:pt modelId="{5C2C4256-0D0E-4E48-8AC9-CB42D3EF666F}" type="parTrans" cxnId="{25AEA4E6-3987-4574-BC0E-9303A0B8A2A2}">
      <dgm:prSet/>
      <dgm:spPr/>
      <dgm:t>
        <a:bodyPr/>
        <a:lstStyle/>
        <a:p>
          <a:endParaRPr lang="fr-FR" sz="2400" b="1">
            <a:solidFill>
              <a:srgbClr val="FFFF00"/>
            </a:solidFill>
          </a:endParaRPr>
        </a:p>
      </dgm:t>
    </dgm:pt>
    <dgm:pt modelId="{B3BCE72F-5D7A-4C30-B507-FF1D260A8CF3}" type="sibTrans" cxnId="{25AEA4E6-3987-4574-BC0E-9303A0B8A2A2}">
      <dgm:prSet/>
      <dgm:spPr/>
      <dgm:t>
        <a:bodyPr/>
        <a:lstStyle/>
        <a:p>
          <a:endParaRPr lang="fr-FR" sz="2400" b="1">
            <a:solidFill>
              <a:srgbClr val="FFFF00"/>
            </a:solidFill>
          </a:endParaRPr>
        </a:p>
      </dgm:t>
    </dgm:pt>
    <dgm:pt modelId="{4EE0A0B2-93BF-4ABB-AE93-8A344F041C06}">
      <dgm:prSet phldrT="[Texte]" custT="1"/>
      <dgm:spPr/>
      <dgm:t>
        <a:bodyPr/>
        <a:lstStyle/>
        <a:p>
          <a:r>
            <a:rPr lang="fr-FR" sz="2400" b="1" dirty="0">
              <a:solidFill>
                <a:srgbClr val="FFFF00"/>
              </a:solidFill>
            </a:rPr>
            <a:t>Ecriture</a:t>
          </a:r>
        </a:p>
      </dgm:t>
    </dgm:pt>
    <dgm:pt modelId="{16AA41EF-79B0-4613-8C87-59A829F7D24A}" type="parTrans" cxnId="{2A0EF4F1-0DD4-40E1-8528-C217C68FFE31}">
      <dgm:prSet/>
      <dgm:spPr/>
      <dgm:t>
        <a:bodyPr/>
        <a:lstStyle/>
        <a:p>
          <a:endParaRPr lang="fr-FR" sz="2400" b="1">
            <a:solidFill>
              <a:srgbClr val="FFFF00"/>
            </a:solidFill>
          </a:endParaRPr>
        </a:p>
      </dgm:t>
    </dgm:pt>
    <dgm:pt modelId="{BCBF7439-ACD5-41C6-83E2-2EA6FF1BDF72}" type="sibTrans" cxnId="{2A0EF4F1-0DD4-40E1-8528-C217C68FFE31}">
      <dgm:prSet/>
      <dgm:spPr/>
      <dgm:t>
        <a:bodyPr/>
        <a:lstStyle/>
        <a:p>
          <a:endParaRPr lang="fr-FR" sz="2400" b="1">
            <a:solidFill>
              <a:srgbClr val="FFFF00"/>
            </a:solidFill>
          </a:endParaRPr>
        </a:p>
      </dgm:t>
    </dgm:pt>
    <dgm:pt modelId="{498641BB-1789-48BD-97EC-DE2FA1957D03}">
      <dgm:prSet/>
      <dgm:spPr/>
      <dgm:t>
        <a:bodyPr/>
        <a:lstStyle/>
        <a:p>
          <a:endParaRPr lang="fr-FR" sz="2400" b="1">
            <a:solidFill>
              <a:srgbClr val="FFFF00"/>
            </a:solidFill>
          </a:endParaRPr>
        </a:p>
      </dgm:t>
    </dgm:pt>
    <dgm:pt modelId="{0A9F759C-FA20-4E6B-88C0-4BE44B9458DF}" type="parTrans" cxnId="{D13635A6-D6E7-4AA2-9B5C-DB3A02FB7301}">
      <dgm:prSet/>
      <dgm:spPr/>
      <dgm:t>
        <a:bodyPr/>
        <a:lstStyle/>
        <a:p>
          <a:endParaRPr lang="fr-FR" sz="2400" b="1">
            <a:solidFill>
              <a:srgbClr val="FFFF00"/>
            </a:solidFill>
          </a:endParaRPr>
        </a:p>
      </dgm:t>
    </dgm:pt>
    <dgm:pt modelId="{67A7C3CD-2DA4-4B8C-9939-B58E49E50ED2}" type="sibTrans" cxnId="{D13635A6-D6E7-4AA2-9B5C-DB3A02FB7301}">
      <dgm:prSet/>
      <dgm:spPr/>
      <dgm:t>
        <a:bodyPr/>
        <a:lstStyle/>
        <a:p>
          <a:endParaRPr lang="fr-FR" sz="2400" b="1">
            <a:solidFill>
              <a:srgbClr val="FFFF00"/>
            </a:solidFill>
          </a:endParaRPr>
        </a:p>
      </dgm:t>
    </dgm:pt>
    <dgm:pt modelId="{5EEA5F07-86BE-4D9A-A369-6526AF975549}">
      <dgm:prSet/>
      <dgm:spPr/>
      <dgm:t>
        <a:bodyPr/>
        <a:lstStyle/>
        <a:p>
          <a:endParaRPr lang="fr-FR" sz="2400" b="1">
            <a:solidFill>
              <a:srgbClr val="FFFF00"/>
            </a:solidFill>
          </a:endParaRPr>
        </a:p>
      </dgm:t>
    </dgm:pt>
    <dgm:pt modelId="{6A6FEAB6-CF44-4497-9DD6-F470AC77E136}" type="parTrans" cxnId="{C16B5D23-8882-4524-8903-BC81D149AAB0}">
      <dgm:prSet/>
      <dgm:spPr/>
      <dgm:t>
        <a:bodyPr/>
        <a:lstStyle/>
        <a:p>
          <a:endParaRPr lang="fr-FR" sz="2400" b="1">
            <a:solidFill>
              <a:srgbClr val="FFFF00"/>
            </a:solidFill>
          </a:endParaRPr>
        </a:p>
      </dgm:t>
    </dgm:pt>
    <dgm:pt modelId="{F713D650-BD7B-4428-9E7B-77907BAB2125}" type="sibTrans" cxnId="{C16B5D23-8882-4524-8903-BC81D149AAB0}">
      <dgm:prSet/>
      <dgm:spPr/>
      <dgm:t>
        <a:bodyPr/>
        <a:lstStyle/>
        <a:p>
          <a:endParaRPr lang="fr-FR" sz="2400" b="1">
            <a:solidFill>
              <a:srgbClr val="FFFF00"/>
            </a:solidFill>
          </a:endParaRPr>
        </a:p>
      </dgm:t>
    </dgm:pt>
    <dgm:pt modelId="{EF58B71D-4936-41B5-BCB2-293F0A6A4C0B}" type="pres">
      <dgm:prSet presAssocID="{E6E05110-E83A-446B-BE35-BDFFEC4D1FB1}" presName="composite" presStyleCnt="0">
        <dgm:presLayoutVars>
          <dgm:chMax val="3"/>
          <dgm:animLvl val="lvl"/>
          <dgm:resizeHandles val="exact"/>
        </dgm:presLayoutVars>
      </dgm:prSet>
      <dgm:spPr/>
    </dgm:pt>
    <dgm:pt modelId="{52C2A845-AACA-4BB9-BDE3-DAED49C7836B}" type="pres">
      <dgm:prSet presAssocID="{4FCAFEF3-CA17-4BA5-85DC-09734882544E}" presName="gear1" presStyleLbl="node1" presStyleIdx="0" presStyleCnt="3" custLinFactNeighborX="5151" custLinFactNeighborY="7333">
        <dgm:presLayoutVars>
          <dgm:chMax val="1"/>
          <dgm:bulletEnabled val="1"/>
        </dgm:presLayoutVars>
      </dgm:prSet>
      <dgm:spPr/>
    </dgm:pt>
    <dgm:pt modelId="{51EB1BA2-FE45-4F13-BBDE-E9ED99A73D7E}" type="pres">
      <dgm:prSet presAssocID="{4FCAFEF3-CA17-4BA5-85DC-09734882544E}" presName="gear1srcNode" presStyleLbl="node1" presStyleIdx="0" presStyleCnt="3"/>
      <dgm:spPr/>
    </dgm:pt>
    <dgm:pt modelId="{EBE73A2D-C603-45D1-9A1F-CAB4896BE1DF}" type="pres">
      <dgm:prSet presAssocID="{4FCAFEF3-CA17-4BA5-85DC-09734882544E}" presName="gear1dstNode" presStyleLbl="node1" presStyleIdx="0" presStyleCnt="3"/>
      <dgm:spPr/>
    </dgm:pt>
    <dgm:pt modelId="{D7AE482A-2DE0-4FD1-B32C-23EF07A68A66}" type="pres">
      <dgm:prSet presAssocID="{DC8EB665-8B97-47CA-9E9C-3317E3941B91}" presName="gear2" presStyleLbl="node1" presStyleIdx="1" presStyleCnt="3" custScaleX="117296" custScaleY="130160" custLinFactNeighborX="-18212" custLinFactNeighborY="18601">
        <dgm:presLayoutVars>
          <dgm:chMax val="1"/>
          <dgm:bulletEnabled val="1"/>
        </dgm:presLayoutVars>
      </dgm:prSet>
      <dgm:spPr/>
    </dgm:pt>
    <dgm:pt modelId="{F91A6AE0-4D60-4FA3-B0BC-2B314B6D449A}" type="pres">
      <dgm:prSet presAssocID="{DC8EB665-8B97-47CA-9E9C-3317E3941B91}" presName="gear2srcNode" presStyleLbl="node1" presStyleIdx="1" presStyleCnt="3"/>
      <dgm:spPr/>
    </dgm:pt>
    <dgm:pt modelId="{047717D9-F3B2-4C74-B8B3-7EFD79348843}" type="pres">
      <dgm:prSet presAssocID="{DC8EB665-8B97-47CA-9E9C-3317E3941B91}" presName="gear2dstNode" presStyleLbl="node1" presStyleIdx="1" presStyleCnt="3"/>
      <dgm:spPr/>
    </dgm:pt>
    <dgm:pt modelId="{55A7BC1C-3C5A-4E3B-AD93-43638ED059A4}" type="pres">
      <dgm:prSet presAssocID="{4EE0A0B2-93BF-4ABB-AE93-8A344F041C06}" presName="gear3" presStyleLbl="node1" presStyleIdx="2" presStyleCnt="3" custScaleX="121315" custScaleY="120906"/>
      <dgm:spPr/>
    </dgm:pt>
    <dgm:pt modelId="{379EDBD5-E49A-4172-B723-1D97965613AB}" type="pres">
      <dgm:prSet presAssocID="{4EE0A0B2-93BF-4ABB-AE93-8A344F041C06}" presName="gear3tx" presStyleLbl="node1" presStyleIdx="2" presStyleCnt="3">
        <dgm:presLayoutVars>
          <dgm:chMax val="1"/>
          <dgm:bulletEnabled val="1"/>
        </dgm:presLayoutVars>
      </dgm:prSet>
      <dgm:spPr/>
    </dgm:pt>
    <dgm:pt modelId="{E9D65DF6-120C-4583-B42F-528BD6C27C62}" type="pres">
      <dgm:prSet presAssocID="{4EE0A0B2-93BF-4ABB-AE93-8A344F041C06}" presName="gear3srcNode" presStyleLbl="node1" presStyleIdx="2" presStyleCnt="3"/>
      <dgm:spPr/>
    </dgm:pt>
    <dgm:pt modelId="{008B42B0-D951-489B-B0B5-41381F0A7C61}" type="pres">
      <dgm:prSet presAssocID="{4EE0A0B2-93BF-4ABB-AE93-8A344F041C06}" presName="gear3dstNode" presStyleLbl="node1" presStyleIdx="2" presStyleCnt="3"/>
      <dgm:spPr/>
    </dgm:pt>
    <dgm:pt modelId="{B712F872-2811-4FC9-A0AA-8A9E4635585B}" type="pres">
      <dgm:prSet presAssocID="{9BD51C92-7576-4110-94F6-2B2EA9189FD2}" presName="connector1" presStyleLbl="sibTrans2D1" presStyleIdx="0" presStyleCnt="3"/>
      <dgm:spPr/>
    </dgm:pt>
    <dgm:pt modelId="{C81C63F3-08FD-4AB3-8F9C-DFF7B0DAA06E}" type="pres">
      <dgm:prSet presAssocID="{B3BCE72F-5D7A-4C30-B507-FF1D260A8CF3}" presName="connector2" presStyleLbl="sibTrans2D1" presStyleIdx="1" presStyleCnt="3" custLinFactNeighborX="-13451" custLinFactNeighborY="-12004"/>
      <dgm:spPr/>
    </dgm:pt>
    <dgm:pt modelId="{C8346FE7-B55B-42D9-8CC2-742E120D9E21}" type="pres">
      <dgm:prSet presAssocID="{BCBF7439-ACD5-41C6-83E2-2EA6FF1BDF72}" presName="connector3" presStyleLbl="sibTrans2D1" presStyleIdx="2" presStyleCnt="3" custLinFactNeighborX="-6604" custLinFactNeighborY="-9500"/>
      <dgm:spPr/>
    </dgm:pt>
  </dgm:ptLst>
  <dgm:cxnLst>
    <dgm:cxn modelId="{25AEA4E6-3987-4574-BC0E-9303A0B8A2A2}" srcId="{E6E05110-E83A-446B-BE35-BDFFEC4D1FB1}" destId="{DC8EB665-8B97-47CA-9E9C-3317E3941B91}" srcOrd="1" destOrd="0" parTransId="{5C2C4256-0D0E-4E48-8AC9-CB42D3EF666F}" sibTransId="{B3BCE72F-5D7A-4C30-B507-FF1D260A8CF3}"/>
    <dgm:cxn modelId="{65FFFE54-B255-48DB-9FD7-9AC1DD27ED42}" type="presOf" srcId="{4FCAFEF3-CA17-4BA5-85DC-09734882544E}" destId="{EBE73A2D-C603-45D1-9A1F-CAB4896BE1DF}" srcOrd="2" destOrd="0" presId="urn:microsoft.com/office/officeart/2005/8/layout/gear1"/>
    <dgm:cxn modelId="{377B6A4E-9B96-4371-A61F-0B871BFEF8C9}" type="presOf" srcId="{4EE0A0B2-93BF-4ABB-AE93-8A344F041C06}" destId="{379EDBD5-E49A-4172-B723-1D97965613AB}" srcOrd="1" destOrd="0" presId="urn:microsoft.com/office/officeart/2005/8/layout/gear1"/>
    <dgm:cxn modelId="{0BC7C046-0037-458B-B3B9-0E49168D683F}" type="presOf" srcId="{4FCAFEF3-CA17-4BA5-85DC-09734882544E}" destId="{51EB1BA2-FE45-4F13-BBDE-E9ED99A73D7E}" srcOrd="1" destOrd="0" presId="urn:microsoft.com/office/officeart/2005/8/layout/gear1"/>
    <dgm:cxn modelId="{85A32E28-16C9-4F54-B39F-6DE481C44863}" type="presOf" srcId="{DC8EB665-8B97-47CA-9E9C-3317E3941B91}" destId="{047717D9-F3B2-4C74-B8B3-7EFD79348843}" srcOrd="2" destOrd="0" presId="urn:microsoft.com/office/officeart/2005/8/layout/gear1"/>
    <dgm:cxn modelId="{F0A835FB-E07A-4B77-ACC2-6E11169D3E77}" type="presOf" srcId="{4FCAFEF3-CA17-4BA5-85DC-09734882544E}" destId="{52C2A845-AACA-4BB9-BDE3-DAED49C7836B}" srcOrd="0" destOrd="0" presId="urn:microsoft.com/office/officeart/2005/8/layout/gear1"/>
    <dgm:cxn modelId="{55A693CB-35AA-4D70-9AC3-ABF257E5E403}" type="presOf" srcId="{4EE0A0B2-93BF-4ABB-AE93-8A344F041C06}" destId="{008B42B0-D951-489B-B0B5-41381F0A7C61}" srcOrd="3" destOrd="0" presId="urn:microsoft.com/office/officeart/2005/8/layout/gear1"/>
    <dgm:cxn modelId="{664A28C0-EAD2-4B57-B34D-81DA008F45B6}" type="presOf" srcId="{E6E05110-E83A-446B-BE35-BDFFEC4D1FB1}" destId="{EF58B71D-4936-41B5-BCB2-293F0A6A4C0B}" srcOrd="0" destOrd="0" presId="urn:microsoft.com/office/officeart/2005/8/layout/gear1"/>
    <dgm:cxn modelId="{D13635A6-D6E7-4AA2-9B5C-DB3A02FB7301}" srcId="{E6E05110-E83A-446B-BE35-BDFFEC4D1FB1}" destId="{498641BB-1789-48BD-97EC-DE2FA1957D03}" srcOrd="3" destOrd="0" parTransId="{0A9F759C-FA20-4E6B-88C0-4BE44B9458DF}" sibTransId="{67A7C3CD-2DA4-4B8C-9939-B58E49E50ED2}"/>
    <dgm:cxn modelId="{C16B5D23-8882-4524-8903-BC81D149AAB0}" srcId="{E6E05110-E83A-446B-BE35-BDFFEC4D1FB1}" destId="{5EEA5F07-86BE-4D9A-A369-6526AF975549}" srcOrd="4" destOrd="0" parTransId="{6A6FEAB6-CF44-4497-9DD6-F470AC77E136}" sibTransId="{F713D650-BD7B-4428-9E7B-77907BAB2125}"/>
    <dgm:cxn modelId="{0FAFA5A1-C16B-4DEF-AAB7-C0210701E932}" type="presOf" srcId="{BCBF7439-ACD5-41C6-83E2-2EA6FF1BDF72}" destId="{C8346FE7-B55B-42D9-8CC2-742E120D9E21}" srcOrd="0" destOrd="0" presId="urn:microsoft.com/office/officeart/2005/8/layout/gear1"/>
    <dgm:cxn modelId="{2DCFC6A8-5E32-4368-963E-A19966EEBD02}" type="presOf" srcId="{DC8EB665-8B97-47CA-9E9C-3317E3941B91}" destId="{D7AE482A-2DE0-4FD1-B32C-23EF07A68A66}" srcOrd="0" destOrd="0" presId="urn:microsoft.com/office/officeart/2005/8/layout/gear1"/>
    <dgm:cxn modelId="{50E2D9F2-19EA-4794-9467-CA6B65447EAC}" srcId="{E6E05110-E83A-446B-BE35-BDFFEC4D1FB1}" destId="{4FCAFEF3-CA17-4BA5-85DC-09734882544E}" srcOrd="0" destOrd="0" parTransId="{99336790-26A4-4AA7-A7AB-3F2D59D1888F}" sibTransId="{9BD51C92-7576-4110-94F6-2B2EA9189FD2}"/>
    <dgm:cxn modelId="{F1A67AF8-6043-478E-9877-ED7DAE3CBEDA}" type="presOf" srcId="{DC8EB665-8B97-47CA-9E9C-3317E3941B91}" destId="{F91A6AE0-4D60-4FA3-B0BC-2B314B6D449A}" srcOrd="1" destOrd="0" presId="urn:microsoft.com/office/officeart/2005/8/layout/gear1"/>
    <dgm:cxn modelId="{2A0EF4F1-0DD4-40E1-8528-C217C68FFE31}" srcId="{E6E05110-E83A-446B-BE35-BDFFEC4D1FB1}" destId="{4EE0A0B2-93BF-4ABB-AE93-8A344F041C06}" srcOrd="2" destOrd="0" parTransId="{16AA41EF-79B0-4613-8C87-59A829F7D24A}" sibTransId="{BCBF7439-ACD5-41C6-83E2-2EA6FF1BDF72}"/>
    <dgm:cxn modelId="{1B246A15-D698-4BA9-BE69-AD90FA56AB0D}" type="presOf" srcId="{4EE0A0B2-93BF-4ABB-AE93-8A344F041C06}" destId="{55A7BC1C-3C5A-4E3B-AD93-43638ED059A4}" srcOrd="0" destOrd="0" presId="urn:microsoft.com/office/officeart/2005/8/layout/gear1"/>
    <dgm:cxn modelId="{B6AF283A-7C99-473F-9664-C58F07985AF6}" type="presOf" srcId="{B3BCE72F-5D7A-4C30-B507-FF1D260A8CF3}" destId="{C81C63F3-08FD-4AB3-8F9C-DFF7B0DAA06E}" srcOrd="0" destOrd="0" presId="urn:microsoft.com/office/officeart/2005/8/layout/gear1"/>
    <dgm:cxn modelId="{5AD2A0C5-439C-45F6-9FED-555E38421E45}" type="presOf" srcId="{4EE0A0B2-93BF-4ABB-AE93-8A344F041C06}" destId="{E9D65DF6-120C-4583-B42F-528BD6C27C62}" srcOrd="2" destOrd="0" presId="urn:microsoft.com/office/officeart/2005/8/layout/gear1"/>
    <dgm:cxn modelId="{44DFB12E-AFB3-45C0-AA95-3F8767CF8240}" type="presOf" srcId="{9BD51C92-7576-4110-94F6-2B2EA9189FD2}" destId="{B712F872-2811-4FC9-A0AA-8A9E4635585B}" srcOrd="0" destOrd="0" presId="urn:microsoft.com/office/officeart/2005/8/layout/gear1"/>
    <dgm:cxn modelId="{37966A16-02AC-4736-B97B-D2EC6A9B6FF1}" type="presParOf" srcId="{EF58B71D-4936-41B5-BCB2-293F0A6A4C0B}" destId="{52C2A845-AACA-4BB9-BDE3-DAED49C7836B}" srcOrd="0" destOrd="0" presId="urn:microsoft.com/office/officeart/2005/8/layout/gear1"/>
    <dgm:cxn modelId="{04A35449-9FEF-4227-BBC9-AC302BD09371}" type="presParOf" srcId="{EF58B71D-4936-41B5-BCB2-293F0A6A4C0B}" destId="{51EB1BA2-FE45-4F13-BBDE-E9ED99A73D7E}" srcOrd="1" destOrd="0" presId="urn:microsoft.com/office/officeart/2005/8/layout/gear1"/>
    <dgm:cxn modelId="{0E447BF6-B7D3-4710-9C4B-388406A860AD}" type="presParOf" srcId="{EF58B71D-4936-41B5-BCB2-293F0A6A4C0B}" destId="{EBE73A2D-C603-45D1-9A1F-CAB4896BE1DF}" srcOrd="2" destOrd="0" presId="urn:microsoft.com/office/officeart/2005/8/layout/gear1"/>
    <dgm:cxn modelId="{CCA3438D-A647-478C-8F64-7A8915A8E860}" type="presParOf" srcId="{EF58B71D-4936-41B5-BCB2-293F0A6A4C0B}" destId="{D7AE482A-2DE0-4FD1-B32C-23EF07A68A66}" srcOrd="3" destOrd="0" presId="urn:microsoft.com/office/officeart/2005/8/layout/gear1"/>
    <dgm:cxn modelId="{B7D44C59-859E-40FB-BCDB-8424F453C36E}" type="presParOf" srcId="{EF58B71D-4936-41B5-BCB2-293F0A6A4C0B}" destId="{F91A6AE0-4D60-4FA3-B0BC-2B314B6D449A}" srcOrd="4" destOrd="0" presId="urn:microsoft.com/office/officeart/2005/8/layout/gear1"/>
    <dgm:cxn modelId="{7EBA5A8B-A3F6-49E2-AB23-EC6C651F8C08}" type="presParOf" srcId="{EF58B71D-4936-41B5-BCB2-293F0A6A4C0B}" destId="{047717D9-F3B2-4C74-B8B3-7EFD79348843}" srcOrd="5" destOrd="0" presId="urn:microsoft.com/office/officeart/2005/8/layout/gear1"/>
    <dgm:cxn modelId="{CFCBF5EC-5F1F-40F0-A753-620B9100A4CC}" type="presParOf" srcId="{EF58B71D-4936-41B5-BCB2-293F0A6A4C0B}" destId="{55A7BC1C-3C5A-4E3B-AD93-43638ED059A4}" srcOrd="6" destOrd="0" presId="urn:microsoft.com/office/officeart/2005/8/layout/gear1"/>
    <dgm:cxn modelId="{9AAF73BD-B0F0-4CCD-825C-2E38C0B203B9}" type="presParOf" srcId="{EF58B71D-4936-41B5-BCB2-293F0A6A4C0B}" destId="{379EDBD5-E49A-4172-B723-1D97965613AB}" srcOrd="7" destOrd="0" presId="urn:microsoft.com/office/officeart/2005/8/layout/gear1"/>
    <dgm:cxn modelId="{984F626A-D9D0-408A-AD43-CB1FCA28AAA9}" type="presParOf" srcId="{EF58B71D-4936-41B5-BCB2-293F0A6A4C0B}" destId="{E9D65DF6-120C-4583-B42F-528BD6C27C62}" srcOrd="8" destOrd="0" presId="urn:microsoft.com/office/officeart/2005/8/layout/gear1"/>
    <dgm:cxn modelId="{B6FBBF80-30A9-43F5-88E9-D39936C434D8}" type="presParOf" srcId="{EF58B71D-4936-41B5-BCB2-293F0A6A4C0B}" destId="{008B42B0-D951-489B-B0B5-41381F0A7C61}" srcOrd="9" destOrd="0" presId="urn:microsoft.com/office/officeart/2005/8/layout/gear1"/>
    <dgm:cxn modelId="{E5E7E31A-6A8B-4D74-BD35-2BE857A3A648}" type="presParOf" srcId="{EF58B71D-4936-41B5-BCB2-293F0A6A4C0B}" destId="{B712F872-2811-4FC9-A0AA-8A9E4635585B}" srcOrd="10" destOrd="0" presId="urn:microsoft.com/office/officeart/2005/8/layout/gear1"/>
    <dgm:cxn modelId="{0537BE05-8341-409F-AC0D-3B8FE63C029C}" type="presParOf" srcId="{EF58B71D-4936-41B5-BCB2-293F0A6A4C0B}" destId="{C81C63F3-08FD-4AB3-8F9C-DFF7B0DAA06E}" srcOrd="11" destOrd="0" presId="urn:microsoft.com/office/officeart/2005/8/layout/gear1"/>
    <dgm:cxn modelId="{1F5CB84F-E763-4CB6-A5CB-7314BAFDE401}" type="presParOf" srcId="{EF58B71D-4936-41B5-BCB2-293F0A6A4C0B}" destId="{C8346FE7-B55B-42D9-8CC2-742E120D9E21}"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6039535-BBF1-478D-80D9-9DB57715AF2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fr-FR"/>
        </a:p>
      </dgm:t>
    </dgm:pt>
    <dgm:pt modelId="{35DD5EA7-0CEB-4A46-ABEF-CECA2DAC8134}">
      <dgm:prSet phldrT="[Texte]"/>
      <dgm:spPr/>
      <dgm:t>
        <a:bodyPr/>
        <a:lstStyle/>
        <a:p>
          <a:r>
            <a:rPr lang="fr-FR" dirty="0"/>
            <a:t>TANAK</a:t>
          </a:r>
        </a:p>
      </dgm:t>
    </dgm:pt>
    <dgm:pt modelId="{CE684219-9902-4AC6-9DA6-4AF47C6D7D01}" type="parTrans" cxnId="{95162752-2253-4BCF-974B-2D8BED83D944}">
      <dgm:prSet/>
      <dgm:spPr/>
      <dgm:t>
        <a:bodyPr/>
        <a:lstStyle/>
        <a:p>
          <a:endParaRPr lang="fr-FR"/>
        </a:p>
      </dgm:t>
    </dgm:pt>
    <dgm:pt modelId="{54EB462A-9BAF-4BF1-ABA4-CA81DC692AFD}" type="sibTrans" cxnId="{95162752-2253-4BCF-974B-2D8BED83D944}">
      <dgm:prSet/>
      <dgm:spPr/>
      <dgm:t>
        <a:bodyPr/>
        <a:lstStyle/>
        <a:p>
          <a:endParaRPr lang="fr-FR"/>
        </a:p>
      </dgm:t>
    </dgm:pt>
    <dgm:pt modelId="{89D5BF7D-6171-440E-B898-36EA03955F9D}">
      <dgm:prSet phldrT="[Texte]"/>
      <dgm:spPr/>
      <dgm:t>
        <a:bodyPr/>
        <a:lstStyle/>
        <a:p>
          <a:r>
            <a:rPr lang="fr-FR" dirty="0"/>
            <a:t>Prophètes (orale)</a:t>
          </a:r>
        </a:p>
      </dgm:t>
    </dgm:pt>
    <dgm:pt modelId="{4A5F70EB-C826-40C3-B186-66254F5B52C8}" type="parTrans" cxnId="{21650668-E3C8-4B4D-9D5B-5FD4F3A772F3}">
      <dgm:prSet/>
      <dgm:spPr/>
      <dgm:t>
        <a:bodyPr/>
        <a:lstStyle/>
        <a:p>
          <a:endParaRPr lang="fr-FR"/>
        </a:p>
      </dgm:t>
    </dgm:pt>
    <dgm:pt modelId="{D99959D5-0560-44E0-9A22-283F49548F30}" type="sibTrans" cxnId="{21650668-E3C8-4B4D-9D5B-5FD4F3A772F3}">
      <dgm:prSet/>
      <dgm:spPr/>
      <dgm:t>
        <a:bodyPr/>
        <a:lstStyle/>
        <a:p>
          <a:endParaRPr lang="fr-FR"/>
        </a:p>
      </dgm:t>
    </dgm:pt>
    <dgm:pt modelId="{85A23BEC-2D07-411A-ADF2-92374A62AC86}">
      <dgm:prSet phldrT="[Texte]"/>
      <dgm:spPr/>
      <dgm:t>
        <a:bodyPr/>
        <a:lstStyle/>
        <a:p>
          <a:r>
            <a:rPr lang="fr-FR" dirty="0"/>
            <a:t>Jésus</a:t>
          </a:r>
        </a:p>
      </dgm:t>
    </dgm:pt>
    <dgm:pt modelId="{C072BC82-DD21-4D6B-93DF-16FE5A55E489}" type="parTrans" cxnId="{628E3A94-6939-4154-9127-43001B912BD2}">
      <dgm:prSet/>
      <dgm:spPr/>
      <dgm:t>
        <a:bodyPr/>
        <a:lstStyle/>
        <a:p>
          <a:endParaRPr lang="fr-FR"/>
        </a:p>
      </dgm:t>
    </dgm:pt>
    <dgm:pt modelId="{99BB270B-5056-48CD-92DC-28569F6F5494}" type="sibTrans" cxnId="{628E3A94-6939-4154-9127-43001B912BD2}">
      <dgm:prSet/>
      <dgm:spPr/>
      <dgm:t>
        <a:bodyPr/>
        <a:lstStyle/>
        <a:p>
          <a:endParaRPr lang="fr-FR"/>
        </a:p>
      </dgm:t>
    </dgm:pt>
    <dgm:pt modelId="{91A3968D-03BF-4EEA-BE56-0454F3C7185C}">
      <dgm:prSet phldrT="[Texte]"/>
      <dgm:spPr/>
      <dgm:t>
        <a:bodyPr/>
        <a:lstStyle/>
        <a:p>
          <a:r>
            <a:rPr lang="fr-FR" dirty="0"/>
            <a:t>La Croix</a:t>
          </a:r>
        </a:p>
      </dgm:t>
    </dgm:pt>
    <dgm:pt modelId="{DCE0273B-A42F-4A81-BB05-8776AEE608C3}" type="parTrans" cxnId="{3F2C6571-E404-4EBE-B278-0B1F789E7920}">
      <dgm:prSet/>
      <dgm:spPr/>
      <dgm:t>
        <a:bodyPr/>
        <a:lstStyle/>
        <a:p>
          <a:endParaRPr lang="fr-FR"/>
        </a:p>
      </dgm:t>
    </dgm:pt>
    <dgm:pt modelId="{0C27E56B-9880-4C7A-80DF-690FBDD6B2EA}" type="sibTrans" cxnId="{3F2C6571-E404-4EBE-B278-0B1F789E7920}">
      <dgm:prSet/>
      <dgm:spPr/>
      <dgm:t>
        <a:bodyPr/>
        <a:lstStyle/>
        <a:p>
          <a:endParaRPr lang="fr-FR"/>
        </a:p>
      </dgm:t>
    </dgm:pt>
    <dgm:pt modelId="{B357300A-E4F0-4840-BDA5-C5789BF75C18}">
      <dgm:prSet phldrT="[Texte]"/>
      <dgm:spPr/>
      <dgm:t>
        <a:bodyPr/>
        <a:lstStyle/>
        <a:p>
          <a:r>
            <a:rPr lang="fr-FR" dirty="0"/>
            <a:t>Bible</a:t>
          </a:r>
        </a:p>
      </dgm:t>
    </dgm:pt>
    <dgm:pt modelId="{2851C33B-6489-4A0F-831F-5A3D352EB431}" type="parTrans" cxnId="{4BF05DE2-543A-4FF6-938E-0FF21CA59332}">
      <dgm:prSet/>
      <dgm:spPr/>
      <dgm:t>
        <a:bodyPr/>
        <a:lstStyle/>
        <a:p>
          <a:endParaRPr lang="fr-FR"/>
        </a:p>
      </dgm:t>
    </dgm:pt>
    <dgm:pt modelId="{4C28DFB7-7205-4031-B55F-5F7B4AF4C462}" type="sibTrans" cxnId="{4BF05DE2-543A-4FF6-938E-0FF21CA59332}">
      <dgm:prSet/>
      <dgm:spPr/>
      <dgm:t>
        <a:bodyPr/>
        <a:lstStyle/>
        <a:p>
          <a:endParaRPr lang="fr-FR"/>
        </a:p>
      </dgm:t>
    </dgm:pt>
    <dgm:pt modelId="{E3553A10-2556-4589-B0AF-D795673FE5A7}">
      <dgm:prSet phldrT="[Texte]"/>
      <dgm:spPr/>
      <dgm:t>
        <a:bodyPr/>
        <a:lstStyle/>
        <a:p>
          <a:r>
            <a:rPr lang="fr-FR" dirty="0"/>
            <a:t>Ancien Pacte (TANAK)</a:t>
          </a:r>
        </a:p>
      </dgm:t>
    </dgm:pt>
    <dgm:pt modelId="{BA545D4B-83D9-45D0-BBA3-E56AA4C76E7F}" type="parTrans" cxnId="{335F21BA-EFBD-46DB-B6FE-9A858FBAC539}">
      <dgm:prSet/>
      <dgm:spPr/>
      <dgm:t>
        <a:bodyPr/>
        <a:lstStyle/>
        <a:p>
          <a:endParaRPr lang="fr-FR"/>
        </a:p>
      </dgm:t>
    </dgm:pt>
    <dgm:pt modelId="{DA30F7DB-E858-45C8-83FA-C6C71787C84C}" type="sibTrans" cxnId="{335F21BA-EFBD-46DB-B6FE-9A858FBAC539}">
      <dgm:prSet/>
      <dgm:spPr/>
      <dgm:t>
        <a:bodyPr/>
        <a:lstStyle/>
        <a:p>
          <a:endParaRPr lang="fr-FR"/>
        </a:p>
      </dgm:t>
    </dgm:pt>
    <dgm:pt modelId="{01647D33-4F89-49C8-9226-4FFF833BA968}">
      <dgm:prSet phldrT="[Texte]"/>
      <dgm:spPr/>
      <dgm:t>
        <a:bodyPr/>
        <a:lstStyle/>
        <a:p>
          <a:r>
            <a:rPr lang="fr-FR" dirty="0"/>
            <a:t>Nouveau Pacte</a:t>
          </a:r>
        </a:p>
      </dgm:t>
    </dgm:pt>
    <dgm:pt modelId="{3C3EAD4E-93AB-4EA7-8628-BEFAEE656459}" type="parTrans" cxnId="{DD8EFE75-AC28-4306-A0D5-15E6AD29D404}">
      <dgm:prSet/>
      <dgm:spPr/>
      <dgm:t>
        <a:bodyPr/>
        <a:lstStyle/>
        <a:p>
          <a:endParaRPr lang="fr-FR"/>
        </a:p>
      </dgm:t>
    </dgm:pt>
    <dgm:pt modelId="{5D0D1152-7CD1-402F-B040-269D243BE466}" type="sibTrans" cxnId="{DD8EFE75-AC28-4306-A0D5-15E6AD29D404}">
      <dgm:prSet/>
      <dgm:spPr/>
      <dgm:t>
        <a:bodyPr/>
        <a:lstStyle/>
        <a:p>
          <a:endParaRPr lang="fr-FR"/>
        </a:p>
      </dgm:t>
    </dgm:pt>
    <dgm:pt modelId="{67A3A6FB-0B4E-45E3-AF19-6F0987799097}">
      <dgm:prSet phldrT="[Texte]"/>
      <dgm:spPr/>
      <dgm:t>
        <a:bodyPr/>
        <a:lstStyle/>
        <a:p>
          <a:r>
            <a:rPr lang="fr-FR" dirty="0"/>
            <a:t>TORAH (écriture)</a:t>
          </a:r>
        </a:p>
      </dgm:t>
    </dgm:pt>
    <dgm:pt modelId="{10045A75-7A04-4944-B1F2-F2EDEE0E5F7D}" type="parTrans" cxnId="{F860AE94-602F-476A-9A4A-F664DA974965}">
      <dgm:prSet/>
      <dgm:spPr/>
      <dgm:t>
        <a:bodyPr/>
        <a:lstStyle/>
        <a:p>
          <a:endParaRPr lang="fr-FR"/>
        </a:p>
      </dgm:t>
    </dgm:pt>
    <dgm:pt modelId="{5097AEBF-61CF-4F5A-9054-32191B8B8E0B}" type="sibTrans" cxnId="{F860AE94-602F-476A-9A4A-F664DA974965}">
      <dgm:prSet/>
      <dgm:spPr/>
      <dgm:t>
        <a:bodyPr/>
        <a:lstStyle/>
        <a:p>
          <a:endParaRPr lang="fr-FR"/>
        </a:p>
      </dgm:t>
    </dgm:pt>
    <dgm:pt modelId="{49091AD2-8F8C-4240-A38D-AE72DD77A325}">
      <dgm:prSet phldrT="[Texte]"/>
      <dgm:spPr/>
      <dgm:t>
        <a:bodyPr/>
        <a:lstStyle/>
        <a:p>
          <a:r>
            <a:rPr lang="fr-FR" dirty="0"/>
            <a:t>L’église</a:t>
          </a:r>
        </a:p>
      </dgm:t>
    </dgm:pt>
    <dgm:pt modelId="{FE315757-BE46-423B-B661-AD76B92D5108}" type="parTrans" cxnId="{EB4D021E-5D3D-4271-99DC-A6552287C4F3}">
      <dgm:prSet/>
      <dgm:spPr/>
      <dgm:t>
        <a:bodyPr/>
        <a:lstStyle/>
        <a:p>
          <a:endParaRPr lang="fr-FR"/>
        </a:p>
      </dgm:t>
    </dgm:pt>
    <dgm:pt modelId="{EF1F7A94-237B-4BD8-AF3B-DEB4437E17DE}" type="sibTrans" cxnId="{EB4D021E-5D3D-4271-99DC-A6552287C4F3}">
      <dgm:prSet/>
      <dgm:spPr/>
      <dgm:t>
        <a:bodyPr/>
        <a:lstStyle/>
        <a:p>
          <a:endParaRPr lang="fr-FR"/>
        </a:p>
      </dgm:t>
    </dgm:pt>
    <dgm:pt modelId="{959C8F1D-B437-411C-B5C2-4D3D2ED96BF0}" type="pres">
      <dgm:prSet presAssocID="{F6039535-BBF1-478D-80D9-9DB57715AF28}" presName="Name0" presStyleCnt="0">
        <dgm:presLayoutVars>
          <dgm:dir/>
          <dgm:animLvl val="lvl"/>
          <dgm:resizeHandles val="exact"/>
        </dgm:presLayoutVars>
      </dgm:prSet>
      <dgm:spPr/>
    </dgm:pt>
    <dgm:pt modelId="{45A02442-BCA9-4847-91EF-A594655CC188}" type="pres">
      <dgm:prSet presAssocID="{F6039535-BBF1-478D-80D9-9DB57715AF28}" presName="tSp" presStyleCnt="0"/>
      <dgm:spPr/>
    </dgm:pt>
    <dgm:pt modelId="{EECC28E5-B867-415B-9085-71A35A97CF2F}" type="pres">
      <dgm:prSet presAssocID="{F6039535-BBF1-478D-80D9-9DB57715AF28}" presName="bSp" presStyleCnt="0"/>
      <dgm:spPr/>
    </dgm:pt>
    <dgm:pt modelId="{9B672E8A-1FAE-46FD-8D65-8DDBF0775393}" type="pres">
      <dgm:prSet presAssocID="{F6039535-BBF1-478D-80D9-9DB57715AF28}" presName="process" presStyleCnt="0"/>
      <dgm:spPr/>
    </dgm:pt>
    <dgm:pt modelId="{014C2FF3-6897-43B4-B645-48B32720932A}" type="pres">
      <dgm:prSet presAssocID="{35DD5EA7-0CEB-4A46-ABEF-CECA2DAC8134}" presName="composite1" presStyleCnt="0"/>
      <dgm:spPr/>
    </dgm:pt>
    <dgm:pt modelId="{E5B0D3B5-CA42-4540-8BC3-EEDC7D04A078}" type="pres">
      <dgm:prSet presAssocID="{35DD5EA7-0CEB-4A46-ABEF-CECA2DAC8134}" presName="dummyNode1" presStyleLbl="node1" presStyleIdx="0" presStyleCnt="3"/>
      <dgm:spPr/>
    </dgm:pt>
    <dgm:pt modelId="{B1799C65-D286-43B5-9D05-B142ED780A3F}" type="pres">
      <dgm:prSet presAssocID="{35DD5EA7-0CEB-4A46-ABEF-CECA2DAC8134}" presName="childNode1" presStyleLbl="bgAcc1" presStyleIdx="0" presStyleCnt="3">
        <dgm:presLayoutVars>
          <dgm:bulletEnabled val="1"/>
        </dgm:presLayoutVars>
      </dgm:prSet>
      <dgm:spPr/>
    </dgm:pt>
    <dgm:pt modelId="{C24AAEDA-EBF8-4691-9DC0-742BAC62EE47}" type="pres">
      <dgm:prSet presAssocID="{35DD5EA7-0CEB-4A46-ABEF-CECA2DAC8134}" presName="childNode1tx" presStyleLbl="bgAcc1" presStyleIdx="0" presStyleCnt="3">
        <dgm:presLayoutVars>
          <dgm:bulletEnabled val="1"/>
        </dgm:presLayoutVars>
      </dgm:prSet>
      <dgm:spPr/>
    </dgm:pt>
    <dgm:pt modelId="{622ED200-147D-4D61-A893-1D5EEF650C19}" type="pres">
      <dgm:prSet presAssocID="{35DD5EA7-0CEB-4A46-ABEF-CECA2DAC8134}" presName="parentNode1" presStyleLbl="node1" presStyleIdx="0" presStyleCnt="3">
        <dgm:presLayoutVars>
          <dgm:chMax val="1"/>
          <dgm:bulletEnabled val="1"/>
        </dgm:presLayoutVars>
      </dgm:prSet>
      <dgm:spPr/>
    </dgm:pt>
    <dgm:pt modelId="{E6CA37EC-51ED-42D8-B266-2D02FD9221F4}" type="pres">
      <dgm:prSet presAssocID="{35DD5EA7-0CEB-4A46-ABEF-CECA2DAC8134}" presName="connSite1" presStyleCnt="0"/>
      <dgm:spPr/>
    </dgm:pt>
    <dgm:pt modelId="{6090E70F-091B-4A09-AC0F-52C0722AD2B6}" type="pres">
      <dgm:prSet presAssocID="{54EB462A-9BAF-4BF1-ABA4-CA81DC692AFD}" presName="Name9" presStyleLbl="sibTrans2D1" presStyleIdx="0" presStyleCnt="2"/>
      <dgm:spPr/>
    </dgm:pt>
    <dgm:pt modelId="{452B3D51-839C-4ACC-B247-122A7FB0E196}" type="pres">
      <dgm:prSet presAssocID="{85A23BEC-2D07-411A-ADF2-92374A62AC86}" presName="composite2" presStyleCnt="0"/>
      <dgm:spPr/>
    </dgm:pt>
    <dgm:pt modelId="{C8F85E18-BCC9-4C68-BB98-CB69F0498B7E}" type="pres">
      <dgm:prSet presAssocID="{85A23BEC-2D07-411A-ADF2-92374A62AC86}" presName="dummyNode2" presStyleLbl="node1" presStyleIdx="0" presStyleCnt="3"/>
      <dgm:spPr/>
    </dgm:pt>
    <dgm:pt modelId="{197D6CEE-D973-4223-8AB8-8B9BB1DBC865}" type="pres">
      <dgm:prSet presAssocID="{85A23BEC-2D07-411A-ADF2-92374A62AC86}" presName="childNode2" presStyleLbl="bgAcc1" presStyleIdx="1" presStyleCnt="3">
        <dgm:presLayoutVars>
          <dgm:bulletEnabled val="1"/>
        </dgm:presLayoutVars>
      </dgm:prSet>
      <dgm:spPr/>
    </dgm:pt>
    <dgm:pt modelId="{80A3AE2F-1EA2-4E47-A7D1-A764D2AD6A37}" type="pres">
      <dgm:prSet presAssocID="{85A23BEC-2D07-411A-ADF2-92374A62AC86}" presName="childNode2tx" presStyleLbl="bgAcc1" presStyleIdx="1" presStyleCnt="3">
        <dgm:presLayoutVars>
          <dgm:bulletEnabled val="1"/>
        </dgm:presLayoutVars>
      </dgm:prSet>
      <dgm:spPr/>
    </dgm:pt>
    <dgm:pt modelId="{2E0085B7-D592-424F-A3BF-D8295203D54D}" type="pres">
      <dgm:prSet presAssocID="{85A23BEC-2D07-411A-ADF2-92374A62AC86}" presName="parentNode2" presStyleLbl="node1" presStyleIdx="1" presStyleCnt="3">
        <dgm:presLayoutVars>
          <dgm:chMax val="0"/>
          <dgm:bulletEnabled val="1"/>
        </dgm:presLayoutVars>
      </dgm:prSet>
      <dgm:spPr/>
    </dgm:pt>
    <dgm:pt modelId="{244A461A-1408-4500-8D80-3E8D0D12A7D4}" type="pres">
      <dgm:prSet presAssocID="{85A23BEC-2D07-411A-ADF2-92374A62AC86}" presName="connSite2" presStyleCnt="0"/>
      <dgm:spPr/>
    </dgm:pt>
    <dgm:pt modelId="{C44C83F2-6D97-41FB-A665-EADBE76A7445}" type="pres">
      <dgm:prSet presAssocID="{99BB270B-5056-48CD-92DC-28569F6F5494}" presName="Name18" presStyleLbl="sibTrans2D1" presStyleIdx="1" presStyleCnt="2"/>
      <dgm:spPr/>
    </dgm:pt>
    <dgm:pt modelId="{05A509CC-F634-4702-8E41-D42F033109CE}" type="pres">
      <dgm:prSet presAssocID="{B357300A-E4F0-4840-BDA5-C5789BF75C18}" presName="composite1" presStyleCnt="0"/>
      <dgm:spPr/>
    </dgm:pt>
    <dgm:pt modelId="{A52BF1F2-741C-4CBB-AEC1-484B662B2FF1}" type="pres">
      <dgm:prSet presAssocID="{B357300A-E4F0-4840-BDA5-C5789BF75C18}" presName="dummyNode1" presStyleLbl="node1" presStyleIdx="1" presStyleCnt="3"/>
      <dgm:spPr/>
    </dgm:pt>
    <dgm:pt modelId="{C6B71504-DE04-430C-ABF5-B9E9B3D0A589}" type="pres">
      <dgm:prSet presAssocID="{B357300A-E4F0-4840-BDA5-C5789BF75C18}" presName="childNode1" presStyleLbl="bgAcc1" presStyleIdx="2" presStyleCnt="3">
        <dgm:presLayoutVars>
          <dgm:bulletEnabled val="1"/>
        </dgm:presLayoutVars>
      </dgm:prSet>
      <dgm:spPr/>
    </dgm:pt>
    <dgm:pt modelId="{8B78A38A-720D-433A-896E-12D647865320}" type="pres">
      <dgm:prSet presAssocID="{B357300A-E4F0-4840-BDA5-C5789BF75C18}" presName="childNode1tx" presStyleLbl="bgAcc1" presStyleIdx="2" presStyleCnt="3">
        <dgm:presLayoutVars>
          <dgm:bulletEnabled val="1"/>
        </dgm:presLayoutVars>
      </dgm:prSet>
      <dgm:spPr/>
    </dgm:pt>
    <dgm:pt modelId="{359F1EBB-69A9-412D-A245-451EE7973F64}" type="pres">
      <dgm:prSet presAssocID="{B357300A-E4F0-4840-BDA5-C5789BF75C18}" presName="parentNode1" presStyleLbl="node1" presStyleIdx="2" presStyleCnt="3">
        <dgm:presLayoutVars>
          <dgm:chMax val="1"/>
          <dgm:bulletEnabled val="1"/>
        </dgm:presLayoutVars>
      </dgm:prSet>
      <dgm:spPr/>
    </dgm:pt>
    <dgm:pt modelId="{14EC25A5-138D-41E5-81FB-035EE6C1AA50}" type="pres">
      <dgm:prSet presAssocID="{B357300A-E4F0-4840-BDA5-C5789BF75C18}" presName="connSite1" presStyleCnt="0"/>
      <dgm:spPr/>
    </dgm:pt>
  </dgm:ptLst>
  <dgm:cxnLst>
    <dgm:cxn modelId="{DD8EFE75-AC28-4306-A0D5-15E6AD29D404}" srcId="{B357300A-E4F0-4840-BDA5-C5789BF75C18}" destId="{01647D33-4F89-49C8-9226-4FFF833BA968}" srcOrd="1" destOrd="0" parTransId="{3C3EAD4E-93AB-4EA7-8628-BEFAEE656459}" sibTransId="{5D0D1152-7CD1-402F-B040-269D243BE466}"/>
    <dgm:cxn modelId="{3F2C6571-E404-4EBE-B278-0B1F789E7920}" srcId="{85A23BEC-2D07-411A-ADF2-92374A62AC86}" destId="{91A3968D-03BF-4EEA-BE56-0454F3C7185C}" srcOrd="0" destOrd="0" parTransId="{DCE0273B-A42F-4A81-BB05-8776AEE608C3}" sibTransId="{0C27E56B-9880-4C7A-80DF-690FBDD6B2EA}"/>
    <dgm:cxn modelId="{4837D11A-E6E3-417A-9422-7A34637CF89A}" type="presOf" srcId="{54EB462A-9BAF-4BF1-ABA4-CA81DC692AFD}" destId="{6090E70F-091B-4A09-AC0F-52C0722AD2B6}" srcOrd="0" destOrd="0" presId="urn:microsoft.com/office/officeart/2005/8/layout/hProcess4"/>
    <dgm:cxn modelId="{00AD574E-B968-46DB-9834-C097497F94FE}" type="presOf" srcId="{99BB270B-5056-48CD-92DC-28569F6F5494}" destId="{C44C83F2-6D97-41FB-A665-EADBE76A7445}" srcOrd="0" destOrd="0" presId="urn:microsoft.com/office/officeart/2005/8/layout/hProcess4"/>
    <dgm:cxn modelId="{F860AE94-602F-476A-9A4A-F664DA974965}" srcId="{35DD5EA7-0CEB-4A46-ABEF-CECA2DAC8134}" destId="{67A3A6FB-0B4E-45E3-AF19-6F0987799097}" srcOrd="1" destOrd="0" parTransId="{10045A75-7A04-4944-B1F2-F2EDEE0E5F7D}" sibTransId="{5097AEBF-61CF-4F5A-9054-32191B8B8E0B}"/>
    <dgm:cxn modelId="{0A1F0602-002D-4350-8B55-AF8C5803A304}" type="presOf" srcId="{89D5BF7D-6171-440E-B898-36EA03955F9D}" destId="{C24AAEDA-EBF8-4691-9DC0-742BAC62EE47}" srcOrd="1" destOrd="0" presId="urn:microsoft.com/office/officeart/2005/8/layout/hProcess4"/>
    <dgm:cxn modelId="{DEFFE7DE-5FF3-417C-9F30-51793C57536C}" type="presOf" srcId="{89D5BF7D-6171-440E-B898-36EA03955F9D}" destId="{B1799C65-D286-43B5-9D05-B142ED780A3F}" srcOrd="0" destOrd="0" presId="urn:microsoft.com/office/officeart/2005/8/layout/hProcess4"/>
    <dgm:cxn modelId="{965864EE-F58A-4DA5-8C8E-450FF7B868B3}" type="presOf" srcId="{49091AD2-8F8C-4240-A38D-AE72DD77A325}" destId="{197D6CEE-D973-4223-8AB8-8B9BB1DBC865}" srcOrd="0" destOrd="1" presId="urn:microsoft.com/office/officeart/2005/8/layout/hProcess4"/>
    <dgm:cxn modelId="{3AA122AC-4A97-4B7A-99E0-6AFEC038BF97}" type="presOf" srcId="{91A3968D-03BF-4EEA-BE56-0454F3C7185C}" destId="{80A3AE2F-1EA2-4E47-A7D1-A764D2AD6A37}" srcOrd="1" destOrd="0" presId="urn:microsoft.com/office/officeart/2005/8/layout/hProcess4"/>
    <dgm:cxn modelId="{628E3A94-6939-4154-9127-43001B912BD2}" srcId="{F6039535-BBF1-478D-80D9-9DB57715AF28}" destId="{85A23BEC-2D07-411A-ADF2-92374A62AC86}" srcOrd="1" destOrd="0" parTransId="{C072BC82-DD21-4D6B-93DF-16FE5A55E489}" sibTransId="{99BB270B-5056-48CD-92DC-28569F6F5494}"/>
    <dgm:cxn modelId="{335F21BA-EFBD-46DB-B6FE-9A858FBAC539}" srcId="{B357300A-E4F0-4840-BDA5-C5789BF75C18}" destId="{E3553A10-2556-4589-B0AF-D795673FE5A7}" srcOrd="0" destOrd="0" parTransId="{BA545D4B-83D9-45D0-BBA3-E56AA4C76E7F}" sibTransId="{DA30F7DB-E858-45C8-83FA-C6C71787C84C}"/>
    <dgm:cxn modelId="{21650668-E3C8-4B4D-9D5B-5FD4F3A772F3}" srcId="{35DD5EA7-0CEB-4A46-ABEF-CECA2DAC8134}" destId="{89D5BF7D-6171-440E-B898-36EA03955F9D}" srcOrd="0" destOrd="0" parTransId="{4A5F70EB-C826-40C3-B186-66254F5B52C8}" sibTransId="{D99959D5-0560-44E0-9A22-283F49548F30}"/>
    <dgm:cxn modelId="{CCA4F7E2-2EFC-4CDA-9F48-496B5B37FBB7}" type="presOf" srcId="{85A23BEC-2D07-411A-ADF2-92374A62AC86}" destId="{2E0085B7-D592-424F-A3BF-D8295203D54D}" srcOrd="0" destOrd="0" presId="urn:microsoft.com/office/officeart/2005/8/layout/hProcess4"/>
    <dgm:cxn modelId="{0CD0DCFA-13C8-48F5-9CC3-1B6DBCE8251E}" type="presOf" srcId="{35DD5EA7-0CEB-4A46-ABEF-CECA2DAC8134}" destId="{622ED200-147D-4D61-A893-1D5EEF650C19}" srcOrd="0" destOrd="0" presId="urn:microsoft.com/office/officeart/2005/8/layout/hProcess4"/>
    <dgm:cxn modelId="{0DFE308D-E79B-4C36-A8A8-55298FF66BCA}" type="presOf" srcId="{01647D33-4F89-49C8-9226-4FFF833BA968}" destId="{8B78A38A-720D-433A-896E-12D647865320}" srcOrd="1" destOrd="1" presId="urn:microsoft.com/office/officeart/2005/8/layout/hProcess4"/>
    <dgm:cxn modelId="{95162752-2253-4BCF-974B-2D8BED83D944}" srcId="{F6039535-BBF1-478D-80D9-9DB57715AF28}" destId="{35DD5EA7-0CEB-4A46-ABEF-CECA2DAC8134}" srcOrd="0" destOrd="0" parTransId="{CE684219-9902-4AC6-9DA6-4AF47C6D7D01}" sibTransId="{54EB462A-9BAF-4BF1-ABA4-CA81DC692AFD}"/>
    <dgm:cxn modelId="{D0761F3A-F70E-407E-BEB2-AA8B6D9505EC}" type="presOf" srcId="{F6039535-BBF1-478D-80D9-9DB57715AF28}" destId="{959C8F1D-B437-411C-B5C2-4D3D2ED96BF0}" srcOrd="0" destOrd="0" presId="urn:microsoft.com/office/officeart/2005/8/layout/hProcess4"/>
    <dgm:cxn modelId="{8FE791E0-5532-4198-8D54-3DA4F3146832}" type="presOf" srcId="{67A3A6FB-0B4E-45E3-AF19-6F0987799097}" destId="{C24AAEDA-EBF8-4691-9DC0-742BAC62EE47}" srcOrd="1" destOrd="1" presId="urn:microsoft.com/office/officeart/2005/8/layout/hProcess4"/>
    <dgm:cxn modelId="{23E28115-4FF6-4D0B-B825-FDADEE578AD9}" type="presOf" srcId="{49091AD2-8F8C-4240-A38D-AE72DD77A325}" destId="{80A3AE2F-1EA2-4E47-A7D1-A764D2AD6A37}" srcOrd="1" destOrd="1" presId="urn:microsoft.com/office/officeart/2005/8/layout/hProcess4"/>
    <dgm:cxn modelId="{67D993ED-B544-4FB5-9E1C-839B9DBAF427}" type="presOf" srcId="{B357300A-E4F0-4840-BDA5-C5789BF75C18}" destId="{359F1EBB-69A9-412D-A245-451EE7973F64}" srcOrd="0" destOrd="0" presId="urn:microsoft.com/office/officeart/2005/8/layout/hProcess4"/>
    <dgm:cxn modelId="{143DDCB3-5554-446B-B910-CE0F8406CD99}" type="presOf" srcId="{01647D33-4F89-49C8-9226-4FFF833BA968}" destId="{C6B71504-DE04-430C-ABF5-B9E9B3D0A589}" srcOrd="0" destOrd="1" presId="urn:microsoft.com/office/officeart/2005/8/layout/hProcess4"/>
    <dgm:cxn modelId="{13EBD705-289D-4D0D-BC98-71303A90C532}" type="presOf" srcId="{91A3968D-03BF-4EEA-BE56-0454F3C7185C}" destId="{197D6CEE-D973-4223-8AB8-8B9BB1DBC865}" srcOrd="0" destOrd="0" presId="urn:microsoft.com/office/officeart/2005/8/layout/hProcess4"/>
    <dgm:cxn modelId="{2F127888-9CE5-48CD-8D12-384F64557656}" type="presOf" srcId="{67A3A6FB-0B4E-45E3-AF19-6F0987799097}" destId="{B1799C65-D286-43B5-9D05-B142ED780A3F}" srcOrd="0" destOrd="1" presId="urn:microsoft.com/office/officeart/2005/8/layout/hProcess4"/>
    <dgm:cxn modelId="{EB4D021E-5D3D-4271-99DC-A6552287C4F3}" srcId="{85A23BEC-2D07-411A-ADF2-92374A62AC86}" destId="{49091AD2-8F8C-4240-A38D-AE72DD77A325}" srcOrd="1" destOrd="0" parTransId="{FE315757-BE46-423B-B661-AD76B92D5108}" sibTransId="{EF1F7A94-237B-4BD8-AF3B-DEB4437E17DE}"/>
    <dgm:cxn modelId="{577518A8-4F1E-45D5-BDB0-F1DB5EDEE3A9}" type="presOf" srcId="{E3553A10-2556-4589-B0AF-D795673FE5A7}" destId="{8B78A38A-720D-433A-896E-12D647865320}" srcOrd="1" destOrd="0" presId="urn:microsoft.com/office/officeart/2005/8/layout/hProcess4"/>
    <dgm:cxn modelId="{4BF05DE2-543A-4FF6-938E-0FF21CA59332}" srcId="{F6039535-BBF1-478D-80D9-9DB57715AF28}" destId="{B357300A-E4F0-4840-BDA5-C5789BF75C18}" srcOrd="2" destOrd="0" parTransId="{2851C33B-6489-4A0F-831F-5A3D352EB431}" sibTransId="{4C28DFB7-7205-4031-B55F-5F7B4AF4C462}"/>
    <dgm:cxn modelId="{7CF6A5A5-8B08-4634-BDDA-E9179858186B}" type="presOf" srcId="{E3553A10-2556-4589-B0AF-D795673FE5A7}" destId="{C6B71504-DE04-430C-ABF5-B9E9B3D0A589}" srcOrd="0" destOrd="0" presId="urn:microsoft.com/office/officeart/2005/8/layout/hProcess4"/>
    <dgm:cxn modelId="{2288A048-D151-49E3-8D23-0A4CE56AE9E0}" type="presParOf" srcId="{959C8F1D-B437-411C-B5C2-4D3D2ED96BF0}" destId="{45A02442-BCA9-4847-91EF-A594655CC188}" srcOrd="0" destOrd="0" presId="urn:microsoft.com/office/officeart/2005/8/layout/hProcess4"/>
    <dgm:cxn modelId="{18B160D9-9A1B-492A-9BFC-8A075219A4B4}" type="presParOf" srcId="{959C8F1D-B437-411C-B5C2-4D3D2ED96BF0}" destId="{EECC28E5-B867-415B-9085-71A35A97CF2F}" srcOrd="1" destOrd="0" presId="urn:microsoft.com/office/officeart/2005/8/layout/hProcess4"/>
    <dgm:cxn modelId="{1AF58CD5-2F7E-48E8-9094-FE710A2E340B}" type="presParOf" srcId="{959C8F1D-B437-411C-B5C2-4D3D2ED96BF0}" destId="{9B672E8A-1FAE-46FD-8D65-8DDBF0775393}" srcOrd="2" destOrd="0" presId="urn:microsoft.com/office/officeart/2005/8/layout/hProcess4"/>
    <dgm:cxn modelId="{E12CB38C-1B43-4476-9DCE-893E2A20AEF0}" type="presParOf" srcId="{9B672E8A-1FAE-46FD-8D65-8DDBF0775393}" destId="{014C2FF3-6897-43B4-B645-48B32720932A}" srcOrd="0" destOrd="0" presId="urn:microsoft.com/office/officeart/2005/8/layout/hProcess4"/>
    <dgm:cxn modelId="{2646E1DC-2DCE-478C-AC41-A409FB8009EA}" type="presParOf" srcId="{014C2FF3-6897-43B4-B645-48B32720932A}" destId="{E5B0D3B5-CA42-4540-8BC3-EEDC7D04A078}" srcOrd="0" destOrd="0" presId="urn:microsoft.com/office/officeart/2005/8/layout/hProcess4"/>
    <dgm:cxn modelId="{94A277E9-4DDA-4BC5-BD01-EE9AAA0A9184}" type="presParOf" srcId="{014C2FF3-6897-43B4-B645-48B32720932A}" destId="{B1799C65-D286-43B5-9D05-B142ED780A3F}" srcOrd="1" destOrd="0" presId="urn:microsoft.com/office/officeart/2005/8/layout/hProcess4"/>
    <dgm:cxn modelId="{25051F27-3E32-4AFC-836E-4701979785D8}" type="presParOf" srcId="{014C2FF3-6897-43B4-B645-48B32720932A}" destId="{C24AAEDA-EBF8-4691-9DC0-742BAC62EE47}" srcOrd="2" destOrd="0" presId="urn:microsoft.com/office/officeart/2005/8/layout/hProcess4"/>
    <dgm:cxn modelId="{D5367BCB-53FE-400F-B1DF-F03A7CE342E7}" type="presParOf" srcId="{014C2FF3-6897-43B4-B645-48B32720932A}" destId="{622ED200-147D-4D61-A893-1D5EEF650C19}" srcOrd="3" destOrd="0" presId="urn:microsoft.com/office/officeart/2005/8/layout/hProcess4"/>
    <dgm:cxn modelId="{E5BD1848-D2AB-4846-9669-15618C4B0596}" type="presParOf" srcId="{014C2FF3-6897-43B4-B645-48B32720932A}" destId="{E6CA37EC-51ED-42D8-B266-2D02FD9221F4}" srcOrd="4" destOrd="0" presId="urn:microsoft.com/office/officeart/2005/8/layout/hProcess4"/>
    <dgm:cxn modelId="{B39A717F-9717-45C4-842F-7C29D044BF7A}" type="presParOf" srcId="{9B672E8A-1FAE-46FD-8D65-8DDBF0775393}" destId="{6090E70F-091B-4A09-AC0F-52C0722AD2B6}" srcOrd="1" destOrd="0" presId="urn:microsoft.com/office/officeart/2005/8/layout/hProcess4"/>
    <dgm:cxn modelId="{103D5FE6-7623-4277-BE98-DB5619C91E6B}" type="presParOf" srcId="{9B672E8A-1FAE-46FD-8D65-8DDBF0775393}" destId="{452B3D51-839C-4ACC-B247-122A7FB0E196}" srcOrd="2" destOrd="0" presId="urn:microsoft.com/office/officeart/2005/8/layout/hProcess4"/>
    <dgm:cxn modelId="{8BC8AF0D-FD72-49FE-A79C-03602413FE31}" type="presParOf" srcId="{452B3D51-839C-4ACC-B247-122A7FB0E196}" destId="{C8F85E18-BCC9-4C68-BB98-CB69F0498B7E}" srcOrd="0" destOrd="0" presId="urn:microsoft.com/office/officeart/2005/8/layout/hProcess4"/>
    <dgm:cxn modelId="{DB532125-F62E-42C6-B2FD-198FE0335C8F}" type="presParOf" srcId="{452B3D51-839C-4ACC-B247-122A7FB0E196}" destId="{197D6CEE-D973-4223-8AB8-8B9BB1DBC865}" srcOrd="1" destOrd="0" presId="urn:microsoft.com/office/officeart/2005/8/layout/hProcess4"/>
    <dgm:cxn modelId="{9662B277-D871-4DC3-92BD-1EA9D4ECE615}" type="presParOf" srcId="{452B3D51-839C-4ACC-B247-122A7FB0E196}" destId="{80A3AE2F-1EA2-4E47-A7D1-A764D2AD6A37}" srcOrd="2" destOrd="0" presId="urn:microsoft.com/office/officeart/2005/8/layout/hProcess4"/>
    <dgm:cxn modelId="{76567B84-5B2B-4216-863E-F1A351F201E1}" type="presParOf" srcId="{452B3D51-839C-4ACC-B247-122A7FB0E196}" destId="{2E0085B7-D592-424F-A3BF-D8295203D54D}" srcOrd="3" destOrd="0" presId="urn:microsoft.com/office/officeart/2005/8/layout/hProcess4"/>
    <dgm:cxn modelId="{6EA618EC-B757-4D32-9246-B9F3AE3C6AB7}" type="presParOf" srcId="{452B3D51-839C-4ACC-B247-122A7FB0E196}" destId="{244A461A-1408-4500-8D80-3E8D0D12A7D4}" srcOrd="4" destOrd="0" presId="urn:microsoft.com/office/officeart/2005/8/layout/hProcess4"/>
    <dgm:cxn modelId="{0D2346F3-FF14-4CF4-8C96-B3638856A74A}" type="presParOf" srcId="{9B672E8A-1FAE-46FD-8D65-8DDBF0775393}" destId="{C44C83F2-6D97-41FB-A665-EADBE76A7445}" srcOrd="3" destOrd="0" presId="urn:microsoft.com/office/officeart/2005/8/layout/hProcess4"/>
    <dgm:cxn modelId="{CFD2E921-9AF1-45A3-AD59-50F43EC4854C}" type="presParOf" srcId="{9B672E8A-1FAE-46FD-8D65-8DDBF0775393}" destId="{05A509CC-F634-4702-8E41-D42F033109CE}" srcOrd="4" destOrd="0" presId="urn:microsoft.com/office/officeart/2005/8/layout/hProcess4"/>
    <dgm:cxn modelId="{6B7118A3-6E7E-49B6-8765-E03DE6E74521}" type="presParOf" srcId="{05A509CC-F634-4702-8E41-D42F033109CE}" destId="{A52BF1F2-741C-4CBB-AEC1-484B662B2FF1}" srcOrd="0" destOrd="0" presId="urn:microsoft.com/office/officeart/2005/8/layout/hProcess4"/>
    <dgm:cxn modelId="{5121C397-D20B-4548-AB31-BE11645C4430}" type="presParOf" srcId="{05A509CC-F634-4702-8E41-D42F033109CE}" destId="{C6B71504-DE04-430C-ABF5-B9E9B3D0A589}" srcOrd="1" destOrd="0" presId="urn:microsoft.com/office/officeart/2005/8/layout/hProcess4"/>
    <dgm:cxn modelId="{45606A25-0555-499A-A65F-F571E452E3B3}" type="presParOf" srcId="{05A509CC-F634-4702-8E41-D42F033109CE}" destId="{8B78A38A-720D-433A-896E-12D647865320}" srcOrd="2" destOrd="0" presId="urn:microsoft.com/office/officeart/2005/8/layout/hProcess4"/>
    <dgm:cxn modelId="{BF473C59-61FC-4A4C-83E8-11AAB7213624}" type="presParOf" srcId="{05A509CC-F634-4702-8E41-D42F033109CE}" destId="{359F1EBB-69A9-412D-A245-451EE7973F64}" srcOrd="3" destOrd="0" presId="urn:microsoft.com/office/officeart/2005/8/layout/hProcess4"/>
    <dgm:cxn modelId="{7C426654-6EBE-4F0D-9BB0-A258719BB6BC}" type="presParOf" srcId="{05A509CC-F634-4702-8E41-D42F033109CE}" destId="{14EC25A5-138D-41E5-81FB-035EE6C1AA5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351609" y="1996942"/>
          <a:ext cx="1424781" cy="1424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fr-FR" sz="3400" b="1" kern="1200" dirty="0">
              <a:solidFill>
                <a:srgbClr val="FFFF00"/>
              </a:solidFill>
            </a:rPr>
            <a:t>Bible</a:t>
          </a:r>
        </a:p>
      </dsp:txBody>
      <dsp:txXfrm>
        <a:off x="3560263" y="2205596"/>
        <a:ext cx="1007473" cy="1007473"/>
      </dsp:txXfrm>
    </dsp:sp>
    <dsp:sp modelId="{AE317252-C127-4D91-9E60-CAC6E64919D5}">
      <dsp:nvSpPr>
        <dsp:cNvPr id="0" name=""/>
        <dsp:cNvSpPr/>
      </dsp:nvSpPr>
      <dsp:spPr>
        <a:xfrm rot="16200000">
          <a:off x="3963848" y="1450367"/>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1592501"/>
        <a:ext cx="211162" cy="290655"/>
      </dsp:txXfrm>
    </dsp:sp>
    <dsp:sp modelId="{9975E597-4992-44D0-9D93-79E88BB501D0}">
      <dsp:nvSpPr>
        <dsp:cNvPr id="0" name=""/>
        <dsp:cNvSpPr/>
      </dsp:nvSpPr>
      <dsp:spPr>
        <a:xfrm>
          <a:off x="3351609" y="2990"/>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naturelle</a:t>
          </a:r>
        </a:p>
      </dsp:txBody>
      <dsp:txXfrm>
        <a:off x="3560263" y="211644"/>
        <a:ext cx="1007473" cy="1007473"/>
      </dsp:txXfrm>
    </dsp:sp>
    <dsp:sp modelId="{35EC62CA-6118-4CBA-B406-DBB752F4B9F5}">
      <dsp:nvSpPr>
        <dsp:cNvPr id="0" name=""/>
        <dsp:cNvSpPr/>
      </dsp:nvSpPr>
      <dsp:spPr>
        <a:xfrm rot="19800000">
          <a:off x="4819861" y="1944586"/>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2064096"/>
        <a:ext cx="211162" cy="290655"/>
      </dsp:txXfrm>
    </dsp:sp>
    <dsp:sp modelId="{985BAA39-B05F-4DCE-A05F-056E380EBD92}">
      <dsp:nvSpPr>
        <dsp:cNvPr id="0" name=""/>
        <dsp:cNvSpPr/>
      </dsp:nvSpPr>
      <dsp:spPr>
        <a:xfrm>
          <a:off x="5078422" y="999966"/>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Directe</a:t>
          </a:r>
        </a:p>
      </dsp:txBody>
      <dsp:txXfrm>
        <a:off x="5287076" y="1208620"/>
        <a:ext cx="1007473" cy="1007473"/>
      </dsp:txXfrm>
    </dsp:sp>
    <dsp:sp modelId="{47212C42-67C0-40C7-88B8-D8130BD340D4}">
      <dsp:nvSpPr>
        <dsp:cNvPr id="0" name=""/>
        <dsp:cNvSpPr/>
      </dsp:nvSpPr>
      <dsp:spPr>
        <a:xfrm rot="1800000">
          <a:off x="4819861" y="2933025"/>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3007286"/>
        <a:ext cx="211162" cy="290655"/>
      </dsp:txXfrm>
    </dsp:sp>
    <dsp:sp modelId="{BA3DA0FA-E19F-435D-9BE6-5158192CB68B}">
      <dsp:nvSpPr>
        <dsp:cNvPr id="0" name=""/>
        <dsp:cNvSpPr/>
      </dsp:nvSpPr>
      <dsp:spPr>
        <a:xfrm>
          <a:off x="5078422" y="2993918"/>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Parole de Dieu</a:t>
          </a:r>
        </a:p>
      </dsp:txBody>
      <dsp:txXfrm>
        <a:off x="5287076" y="3202572"/>
        <a:ext cx="1007473" cy="1007473"/>
      </dsp:txXfrm>
    </dsp:sp>
    <dsp:sp modelId="{66B9A190-E559-4F43-B697-BDD09F551AF5}">
      <dsp:nvSpPr>
        <dsp:cNvPr id="0" name=""/>
        <dsp:cNvSpPr/>
      </dsp:nvSpPr>
      <dsp:spPr>
        <a:xfrm rot="5400000">
          <a:off x="3963848" y="3427244"/>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3478880"/>
        <a:ext cx="211162" cy="290655"/>
      </dsp:txXfrm>
    </dsp:sp>
    <dsp:sp modelId="{3E47F433-3102-4BF9-A72D-859B416E3CAB}">
      <dsp:nvSpPr>
        <dsp:cNvPr id="0" name=""/>
        <dsp:cNvSpPr/>
      </dsp:nvSpPr>
      <dsp:spPr>
        <a:xfrm>
          <a:off x="3351609" y="3990894"/>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Les Ecritures</a:t>
          </a:r>
        </a:p>
      </dsp:txBody>
      <dsp:txXfrm>
        <a:off x="3560263" y="4199548"/>
        <a:ext cx="1007473" cy="1007473"/>
      </dsp:txXfrm>
    </dsp:sp>
    <dsp:sp modelId="{99C1A70C-350E-41F6-B92F-9F5D80116FDC}">
      <dsp:nvSpPr>
        <dsp:cNvPr id="0" name=""/>
        <dsp:cNvSpPr/>
      </dsp:nvSpPr>
      <dsp:spPr>
        <a:xfrm rot="9000000">
          <a:off x="3107835" y="2933025"/>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3007286"/>
        <a:ext cx="211162" cy="290655"/>
      </dsp:txXfrm>
    </dsp:sp>
    <dsp:sp modelId="{76B86E6F-CABC-4E5F-86FB-0FC3BC76C18D}">
      <dsp:nvSpPr>
        <dsp:cNvPr id="0" name=""/>
        <dsp:cNvSpPr/>
      </dsp:nvSpPr>
      <dsp:spPr>
        <a:xfrm>
          <a:off x="1624796" y="2993918"/>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L’épée de l’Esprit</a:t>
          </a:r>
        </a:p>
      </dsp:txBody>
      <dsp:txXfrm>
        <a:off x="1833450" y="3202572"/>
        <a:ext cx="1007473" cy="1007473"/>
      </dsp:txXfrm>
    </dsp:sp>
    <dsp:sp modelId="{1670FE92-4012-4BDD-B556-1EA6FA691B9B}">
      <dsp:nvSpPr>
        <dsp:cNvPr id="0" name=""/>
        <dsp:cNvSpPr/>
      </dsp:nvSpPr>
      <dsp:spPr>
        <a:xfrm rot="12600000">
          <a:off x="3107835" y="1944586"/>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2064096"/>
        <a:ext cx="211162" cy="290655"/>
      </dsp:txXfrm>
    </dsp:sp>
    <dsp:sp modelId="{E7231380-DFCA-419D-9AFA-05FCBB2A5779}">
      <dsp:nvSpPr>
        <dsp:cNvPr id="0" name=""/>
        <dsp:cNvSpPr/>
      </dsp:nvSpPr>
      <dsp:spPr>
        <a:xfrm>
          <a:off x="1624796" y="999966"/>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Inspirée</a:t>
          </a:r>
        </a:p>
      </dsp:txBody>
      <dsp:txXfrm>
        <a:off x="1833450" y="1208620"/>
        <a:ext cx="1007473" cy="10074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99C65-D286-43B5-9D05-B142ED780A3F}">
      <dsp:nvSpPr>
        <dsp:cNvPr id="0" name=""/>
        <dsp:cNvSpPr/>
      </dsp:nvSpPr>
      <dsp:spPr>
        <a:xfrm>
          <a:off x="141"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Prophètes (orale)</a:t>
          </a:r>
        </a:p>
        <a:p>
          <a:pPr marL="228600" lvl="1" indent="-228600" algn="l" defTabSz="977900">
            <a:lnSpc>
              <a:spcPct val="90000"/>
            </a:lnSpc>
            <a:spcBef>
              <a:spcPct val="0"/>
            </a:spcBef>
            <a:spcAft>
              <a:spcPct val="15000"/>
            </a:spcAft>
            <a:buChar char="•"/>
          </a:pPr>
          <a:r>
            <a:rPr lang="fr-FR" sz="2200" kern="1200" dirty="0"/>
            <a:t>TORAH (écriture)</a:t>
          </a:r>
        </a:p>
      </dsp:txBody>
      <dsp:txXfrm>
        <a:off x="43163" y="1817608"/>
        <a:ext cx="2180582" cy="1382843"/>
      </dsp:txXfrm>
    </dsp:sp>
    <dsp:sp modelId="{6090E70F-091B-4A09-AC0F-52C0722AD2B6}">
      <dsp:nvSpPr>
        <dsp:cNvPr id="0" name=""/>
        <dsp:cNvSpPr/>
      </dsp:nvSpPr>
      <dsp:spPr>
        <a:xfrm>
          <a:off x="1300946" y="2316885"/>
          <a:ext cx="2356306" cy="2356306"/>
        </a:xfrm>
        <a:prstGeom prst="leftCircularArrow">
          <a:avLst>
            <a:gd name="adj1" fmla="val 2550"/>
            <a:gd name="adj2" fmla="val 309429"/>
            <a:gd name="adj3" fmla="val 2084940"/>
            <a:gd name="adj4" fmla="val 9024489"/>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2ED200-147D-4D61-A893-1D5EEF650C19}">
      <dsp:nvSpPr>
        <dsp:cNvPr id="0" name=""/>
        <dsp:cNvSpPr/>
      </dsp:nvSpPr>
      <dsp:spPr>
        <a:xfrm>
          <a:off x="503836" y="3243474"/>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TANAK</a:t>
          </a:r>
        </a:p>
      </dsp:txBody>
      <dsp:txXfrm>
        <a:off x="527303" y="3266941"/>
        <a:ext cx="1967845" cy="754277"/>
      </dsp:txXfrm>
    </dsp:sp>
    <dsp:sp modelId="{197D6CEE-D973-4223-8AB8-8B9BB1DBC865}">
      <dsp:nvSpPr>
        <dsp:cNvPr id="0" name=""/>
        <dsp:cNvSpPr/>
      </dsp:nvSpPr>
      <dsp:spPr>
        <a:xfrm>
          <a:off x="2804762"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La Croix</a:t>
          </a:r>
        </a:p>
        <a:p>
          <a:pPr marL="228600" lvl="1" indent="-228600" algn="l" defTabSz="977900">
            <a:lnSpc>
              <a:spcPct val="90000"/>
            </a:lnSpc>
            <a:spcBef>
              <a:spcPct val="0"/>
            </a:spcBef>
            <a:spcAft>
              <a:spcPct val="15000"/>
            </a:spcAft>
            <a:buChar char="•"/>
          </a:pPr>
          <a:r>
            <a:rPr lang="fr-FR" sz="2200" kern="1200" dirty="0"/>
            <a:t>L’église</a:t>
          </a:r>
        </a:p>
      </dsp:txBody>
      <dsp:txXfrm>
        <a:off x="2847784" y="2218214"/>
        <a:ext cx="2180582" cy="1382843"/>
      </dsp:txXfrm>
    </dsp:sp>
    <dsp:sp modelId="{C44C83F2-6D97-41FB-A665-EADBE76A7445}">
      <dsp:nvSpPr>
        <dsp:cNvPr id="0" name=""/>
        <dsp:cNvSpPr/>
      </dsp:nvSpPr>
      <dsp:spPr>
        <a:xfrm>
          <a:off x="4086679" y="672173"/>
          <a:ext cx="2645930" cy="2645930"/>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0085B7-D592-424F-A3BF-D8295203D54D}">
      <dsp:nvSpPr>
        <dsp:cNvPr id="0" name=""/>
        <dsp:cNvSpPr/>
      </dsp:nvSpPr>
      <dsp:spPr>
        <a:xfrm>
          <a:off x="3308457" y="1373981"/>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Jésus</a:t>
          </a:r>
        </a:p>
      </dsp:txBody>
      <dsp:txXfrm>
        <a:off x="3331924" y="1397448"/>
        <a:ext cx="1967845" cy="754277"/>
      </dsp:txXfrm>
    </dsp:sp>
    <dsp:sp modelId="{C6B71504-DE04-430C-ABF5-B9E9B3D0A589}">
      <dsp:nvSpPr>
        <dsp:cNvPr id="0" name=""/>
        <dsp:cNvSpPr/>
      </dsp:nvSpPr>
      <dsp:spPr>
        <a:xfrm>
          <a:off x="5609383"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Ancien Pacte (TANAK)</a:t>
          </a:r>
        </a:p>
        <a:p>
          <a:pPr marL="228600" lvl="1" indent="-228600" algn="l" defTabSz="977900">
            <a:lnSpc>
              <a:spcPct val="90000"/>
            </a:lnSpc>
            <a:spcBef>
              <a:spcPct val="0"/>
            </a:spcBef>
            <a:spcAft>
              <a:spcPct val="15000"/>
            </a:spcAft>
            <a:buChar char="•"/>
          </a:pPr>
          <a:r>
            <a:rPr lang="fr-FR" sz="2200" kern="1200" dirty="0"/>
            <a:t>Nouveau Pacte</a:t>
          </a:r>
        </a:p>
      </dsp:txBody>
      <dsp:txXfrm>
        <a:off x="5652405" y="1817608"/>
        <a:ext cx="2180582" cy="1382843"/>
      </dsp:txXfrm>
    </dsp:sp>
    <dsp:sp modelId="{359F1EBB-69A9-412D-A245-451EE7973F64}">
      <dsp:nvSpPr>
        <dsp:cNvPr id="0" name=""/>
        <dsp:cNvSpPr/>
      </dsp:nvSpPr>
      <dsp:spPr>
        <a:xfrm>
          <a:off x="6113078" y="3243474"/>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Bible</a:t>
          </a:r>
        </a:p>
      </dsp:txBody>
      <dsp:txXfrm>
        <a:off x="6136545" y="3266941"/>
        <a:ext cx="1967845" cy="7542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351609" y="1996942"/>
          <a:ext cx="1424781" cy="1424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fr-FR" sz="3400" b="1" kern="1200" dirty="0">
              <a:solidFill>
                <a:srgbClr val="FFFF00"/>
              </a:solidFill>
            </a:rPr>
            <a:t>Bible</a:t>
          </a:r>
        </a:p>
      </dsp:txBody>
      <dsp:txXfrm>
        <a:off x="3560263" y="2205596"/>
        <a:ext cx="1007473" cy="1007473"/>
      </dsp:txXfrm>
    </dsp:sp>
    <dsp:sp modelId="{AE317252-C127-4D91-9E60-CAC6E64919D5}">
      <dsp:nvSpPr>
        <dsp:cNvPr id="0" name=""/>
        <dsp:cNvSpPr/>
      </dsp:nvSpPr>
      <dsp:spPr>
        <a:xfrm rot="16200000">
          <a:off x="3963848" y="1450367"/>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1592501"/>
        <a:ext cx="211162" cy="290655"/>
      </dsp:txXfrm>
    </dsp:sp>
    <dsp:sp modelId="{9975E597-4992-44D0-9D93-79E88BB501D0}">
      <dsp:nvSpPr>
        <dsp:cNvPr id="0" name=""/>
        <dsp:cNvSpPr/>
      </dsp:nvSpPr>
      <dsp:spPr>
        <a:xfrm>
          <a:off x="3351609" y="2990"/>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naturelle</a:t>
          </a:r>
        </a:p>
      </dsp:txBody>
      <dsp:txXfrm>
        <a:off x="3560263" y="211644"/>
        <a:ext cx="1007473" cy="1007473"/>
      </dsp:txXfrm>
    </dsp:sp>
    <dsp:sp modelId="{35EC62CA-6118-4CBA-B406-DBB752F4B9F5}">
      <dsp:nvSpPr>
        <dsp:cNvPr id="0" name=""/>
        <dsp:cNvSpPr/>
      </dsp:nvSpPr>
      <dsp:spPr>
        <a:xfrm rot="19800000">
          <a:off x="4819861" y="1944586"/>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2064096"/>
        <a:ext cx="211162" cy="290655"/>
      </dsp:txXfrm>
    </dsp:sp>
    <dsp:sp modelId="{985BAA39-B05F-4DCE-A05F-056E380EBD92}">
      <dsp:nvSpPr>
        <dsp:cNvPr id="0" name=""/>
        <dsp:cNvSpPr/>
      </dsp:nvSpPr>
      <dsp:spPr>
        <a:xfrm>
          <a:off x="5078422" y="999966"/>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Directe</a:t>
          </a:r>
        </a:p>
      </dsp:txBody>
      <dsp:txXfrm>
        <a:off x="5287076" y="1208620"/>
        <a:ext cx="1007473" cy="1007473"/>
      </dsp:txXfrm>
    </dsp:sp>
    <dsp:sp modelId="{47212C42-67C0-40C7-88B8-D8130BD340D4}">
      <dsp:nvSpPr>
        <dsp:cNvPr id="0" name=""/>
        <dsp:cNvSpPr/>
      </dsp:nvSpPr>
      <dsp:spPr>
        <a:xfrm rot="1800000">
          <a:off x="4819861" y="2933025"/>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3007286"/>
        <a:ext cx="211162" cy="290655"/>
      </dsp:txXfrm>
    </dsp:sp>
    <dsp:sp modelId="{BA3DA0FA-E19F-435D-9BE6-5158192CB68B}">
      <dsp:nvSpPr>
        <dsp:cNvPr id="0" name=""/>
        <dsp:cNvSpPr/>
      </dsp:nvSpPr>
      <dsp:spPr>
        <a:xfrm>
          <a:off x="5078422" y="2993918"/>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Parole de Dieu</a:t>
          </a:r>
        </a:p>
      </dsp:txBody>
      <dsp:txXfrm>
        <a:off x="5287076" y="3202572"/>
        <a:ext cx="1007473" cy="1007473"/>
      </dsp:txXfrm>
    </dsp:sp>
    <dsp:sp modelId="{66B9A190-E559-4F43-B697-BDD09F551AF5}">
      <dsp:nvSpPr>
        <dsp:cNvPr id="0" name=""/>
        <dsp:cNvSpPr/>
      </dsp:nvSpPr>
      <dsp:spPr>
        <a:xfrm rot="5400000">
          <a:off x="3963848" y="3427244"/>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3478880"/>
        <a:ext cx="211162" cy="290655"/>
      </dsp:txXfrm>
    </dsp:sp>
    <dsp:sp modelId="{3E47F433-3102-4BF9-A72D-859B416E3CAB}">
      <dsp:nvSpPr>
        <dsp:cNvPr id="0" name=""/>
        <dsp:cNvSpPr/>
      </dsp:nvSpPr>
      <dsp:spPr>
        <a:xfrm>
          <a:off x="3351609" y="3990894"/>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Les Ecritures</a:t>
          </a:r>
        </a:p>
      </dsp:txBody>
      <dsp:txXfrm>
        <a:off x="3560263" y="4199548"/>
        <a:ext cx="1007473" cy="1007473"/>
      </dsp:txXfrm>
    </dsp:sp>
    <dsp:sp modelId="{99C1A70C-350E-41F6-B92F-9F5D80116FDC}">
      <dsp:nvSpPr>
        <dsp:cNvPr id="0" name=""/>
        <dsp:cNvSpPr/>
      </dsp:nvSpPr>
      <dsp:spPr>
        <a:xfrm rot="9000000">
          <a:off x="3107835" y="2933025"/>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3007286"/>
        <a:ext cx="211162" cy="290655"/>
      </dsp:txXfrm>
    </dsp:sp>
    <dsp:sp modelId="{76B86E6F-CABC-4E5F-86FB-0FC3BC76C18D}">
      <dsp:nvSpPr>
        <dsp:cNvPr id="0" name=""/>
        <dsp:cNvSpPr/>
      </dsp:nvSpPr>
      <dsp:spPr>
        <a:xfrm>
          <a:off x="1624796" y="2993918"/>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L’épée de l’Esprit</a:t>
          </a:r>
        </a:p>
      </dsp:txBody>
      <dsp:txXfrm>
        <a:off x="1833450" y="3202572"/>
        <a:ext cx="1007473" cy="1007473"/>
      </dsp:txXfrm>
    </dsp:sp>
    <dsp:sp modelId="{1670FE92-4012-4BDD-B556-1EA6FA691B9B}">
      <dsp:nvSpPr>
        <dsp:cNvPr id="0" name=""/>
        <dsp:cNvSpPr/>
      </dsp:nvSpPr>
      <dsp:spPr>
        <a:xfrm rot="12600000">
          <a:off x="3107835" y="1944586"/>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2064096"/>
        <a:ext cx="211162" cy="290655"/>
      </dsp:txXfrm>
    </dsp:sp>
    <dsp:sp modelId="{E7231380-DFCA-419D-9AFA-05FCBB2A5779}">
      <dsp:nvSpPr>
        <dsp:cNvPr id="0" name=""/>
        <dsp:cNvSpPr/>
      </dsp:nvSpPr>
      <dsp:spPr>
        <a:xfrm>
          <a:off x="1624796" y="999966"/>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Inspirée</a:t>
          </a:r>
        </a:p>
      </dsp:txBody>
      <dsp:txXfrm>
        <a:off x="1833450" y="1208620"/>
        <a:ext cx="1007473" cy="1007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351609" y="1996942"/>
          <a:ext cx="1424781" cy="14247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fr-FR" sz="3400" b="1" kern="1200" dirty="0">
              <a:solidFill>
                <a:srgbClr val="FFFF00"/>
              </a:solidFill>
            </a:rPr>
            <a:t>Bible</a:t>
          </a:r>
        </a:p>
      </dsp:txBody>
      <dsp:txXfrm>
        <a:off x="3560263" y="2205596"/>
        <a:ext cx="1007473" cy="1007473"/>
      </dsp:txXfrm>
    </dsp:sp>
    <dsp:sp modelId="{AE317252-C127-4D91-9E60-CAC6E64919D5}">
      <dsp:nvSpPr>
        <dsp:cNvPr id="0" name=""/>
        <dsp:cNvSpPr/>
      </dsp:nvSpPr>
      <dsp:spPr>
        <a:xfrm rot="16200000">
          <a:off x="3963848" y="1450367"/>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1592501"/>
        <a:ext cx="211162" cy="290655"/>
      </dsp:txXfrm>
    </dsp:sp>
    <dsp:sp modelId="{9975E597-4992-44D0-9D93-79E88BB501D0}">
      <dsp:nvSpPr>
        <dsp:cNvPr id="0" name=""/>
        <dsp:cNvSpPr/>
      </dsp:nvSpPr>
      <dsp:spPr>
        <a:xfrm>
          <a:off x="3351609" y="2990"/>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naturelle</a:t>
          </a:r>
        </a:p>
      </dsp:txBody>
      <dsp:txXfrm>
        <a:off x="3560263" y="211644"/>
        <a:ext cx="1007473" cy="1007473"/>
      </dsp:txXfrm>
    </dsp:sp>
    <dsp:sp modelId="{35EC62CA-6118-4CBA-B406-DBB752F4B9F5}">
      <dsp:nvSpPr>
        <dsp:cNvPr id="0" name=""/>
        <dsp:cNvSpPr/>
      </dsp:nvSpPr>
      <dsp:spPr>
        <a:xfrm rot="19800000">
          <a:off x="4819861" y="1944586"/>
          <a:ext cx="301660" cy="484425"/>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2064096"/>
        <a:ext cx="211162" cy="290655"/>
      </dsp:txXfrm>
    </dsp:sp>
    <dsp:sp modelId="{985BAA39-B05F-4DCE-A05F-056E380EBD92}">
      <dsp:nvSpPr>
        <dsp:cNvPr id="0" name=""/>
        <dsp:cNvSpPr/>
      </dsp:nvSpPr>
      <dsp:spPr>
        <a:xfrm>
          <a:off x="5078422" y="999966"/>
          <a:ext cx="1424781" cy="142478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fr-FR" sz="1700" b="1" kern="1200" dirty="0">
              <a:solidFill>
                <a:srgbClr val="002060"/>
              </a:solidFill>
            </a:rPr>
            <a:t>Révélation Directe</a:t>
          </a:r>
        </a:p>
      </dsp:txBody>
      <dsp:txXfrm>
        <a:off x="5287076" y="1208620"/>
        <a:ext cx="1007473" cy="1007473"/>
      </dsp:txXfrm>
    </dsp:sp>
    <dsp:sp modelId="{47212C42-67C0-40C7-88B8-D8130BD340D4}">
      <dsp:nvSpPr>
        <dsp:cNvPr id="0" name=""/>
        <dsp:cNvSpPr/>
      </dsp:nvSpPr>
      <dsp:spPr>
        <a:xfrm rot="1800000">
          <a:off x="4819861" y="2933025"/>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825923" y="3007286"/>
        <a:ext cx="211162" cy="290655"/>
      </dsp:txXfrm>
    </dsp:sp>
    <dsp:sp modelId="{BA3DA0FA-E19F-435D-9BE6-5158192CB68B}">
      <dsp:nvSpPr>
        <dsp:cNvPr id="0" name=""/>
        <dsp:cNvSpPr/>
      </dsp:nvSpPr>
      <dsp:spPr>
        <a:xfrm>
          <a:off x="5078422" y="2993918"/>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Parole de Dieu</a:t>
          </a:r>
        </a:p>
      </dsp:txBody>
      <dsp:txXfrm>
        <a:off x="5287076" y="3202572"/>
        <a:ext cx="1007473" cy="1007473"/>
      </dsp:txXfrm>
    </dsp:sp>
    <dsp:sp modelId="{66B9A190-E559-4F43-B697-BDD09F551AF5}">
      <dsp:nvSpPr>
        <dsp:cNvPr id="0" name=""/>
        <dsp:cNvSpPr/>
      </dsp:nvSpPr>
      <dsp:spPr>
        <a:xfrm rot="5400000">
          <a:off x="3963848" y="3427244"/>
          <a:ext cx="301660" cy="484425"/>
        </a:xfrm>
        <a:prstGeom prst="rightArrow">
          <a:avLst>
            <a:gd name="adj1" fmla="val 60000"/>
            <a:gd name="adj2" fmla="val 50000"/>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009097" y="3478880"/>
        <a:ext cx="211162" cy="290655"/>
      </dsp:txXfrm>
    </dsp:sp>
    <dsp:sp modelId="{3E47F433-3102-4BF9-A72D-859B416E3CAB}">
      <dsp:nvSpPr>
        <dsp:cNvPr id="0" name=""/>
        <dsp:cNvSpPr/>
      </dsp:nvSpPr>
      <dsp:spPr>
        <a:xfrm>
          <a:off x="3351609" y="3990894"/>
          <a:ext cx="1424781" cy="1424781"/>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Les Ecritures</a:t>
          </a:r>
        </a:p>
      </dsp:txBody>
      <dsp:txXfrm>
        <a:off x="3560263" y="4199548"/>
        <a:ext cx="1007473" cy="1007473"/>
      </dsp:txXfrm>
    </dsp:sp>
    <dsp:sp modelId="{99C1A70C-350E-41F6-B92F-9F5D80116FDC}">
      <dsp:nvSpPr>
        <dsp:cNvPr id="0" name=""/>
        <dsp:cNvSpPr/>
      </dsp:nvSpPr>
      <dsp:spPr>
        <a:xfrm rot="9000000">
          <a:off x="3107835" y="2933025"/>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3007286"/>
        <a:ext cx="211162" cy="290655"/>
      </dsp:txXfrm>
    </dsp:sp>
    <dsp:sp modelId="{76B86E6F-CABC-4E5F-86FB-0FC3BC76C18D}">
      <dsp:nvSpPr>
        <dsp:cNvPr id="0" name=""/>
        <dsp:cNvSpPr/>
      </dsp:nvSpPr>
      <dsp:spPr>
        <a:xfrm>
          <a:off x="1624796" y="2993918"/>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L’épée de l’Esprit</a:t>
          </a:r>
        </a:p>
      </dsp:txBody>
      <dsp:txXfrm>
        <a:off x="1833450" y="3202572"/>
        <a:ext cx="1007473" cy="1007473"/>
      </dsp:txXfrm>
    </dsp:sp>
    <dsp:sp modelId="{1670FE92-4012-4BDD-B556-1EA6FA691B9B}">
      <dsp:nvSpPr>
        <dsp:cNvPr id="0" name=""/>
        <dsp:cNvSpPr/>
      </dsp:nvSpPr>
      <dsp:spPr>
        <a:xfrm rot="12600000">
          <a:off x="3107835" y="1944586"/>
          <a:ext cx="301660" cy="484425"/>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192271" y="2064096"/>
        <a:ext cx="211162" cy="290655"/>
      </dsp:txXfrm>
    </dsp:sp>
    <dsp:sp modelId="{E7231380-DFCA-419D-9AFA-05FCBB2A5779}">
      <dsp:nvSpPr>
        <dsp:cNvPr id="0" name=""/>
        <dsp:cNvSpPr/>
      </dsp:nvSpPr>
      <dsp:spPr>
        <a:xfrm>
          <a:off x="1624796" y="999966"/>
          <a:ext cx="1424781" cy="1424781"/>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b="1" kern="1200" dirty="0">
              <a:solidFill>
                <a:srgbClr val="002060"/>
              </a:solidFill>
            </a:rPr>
            <a:t>Inspirée</a:t>
          </a:r>
        </a:p>
      </dsp:txBody>
      <dsp:txXfrm>
        <a:off x="1833450" y="1208620"/>
        <a:ext cx="1007473" cy="10074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513722" y="2212925"/>
          <a:ext cx="1667548" cy="174473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fr-FR" sz="2700" b="1" kern="1200" dirty="0">
              <a:solidFill>
                <a:schemeClr val="tx1"/>
              </a:solidFill>
            </a:rPr>
            <a:t>La Parole de Dieu</a:t>
          </a:r>
        </a:p>
      </dsp:txBody>
      <dsp:txXfrm>
        <a:off x="3757929" y="2468435"/>
        <a:ext cx="1179134" cy="1233712"/>
      </dsp:txXfrm>
    </dsp:sp>
    <dsp:sp modelId="{AE317252-C127-4D91-9E60-CAC6E64919D5}">
      <dsp:nvSpPr>
        <dsp:cNvPr id="0" name=""/>
        <dsp:cNvSpPr/>
      </dsp:nvSpPr>
      <dsp:spPr>
        <a:xfrm rot="16200000">
          <a:off x="4192179" y="1652908"/>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1809806"/>
        <a:ext cx="217445" cy="330905"/>
      </dsp:txXfrm>
    </dsp:sp>
    <dsp:sp modelId="{9975E597-4992-44D0-9D93-79E88BB501D0}">
      <dsp:nvSpPr>
        <dsp:cNvPr id="0" name=""/>
        <dsp:cNvSpPr/>
      </dsp:nvSpPr>
      <dsp:spPr>
        <a:xfrm>
          <a:off x="3536454" y="4732"/>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Volonté et Desseins de Dieu</a:t>
          </a:r>
        </a:p>
      </dsp:txBody>
      <dsp:txXfrm>
        <a:off x="3774003" y="242281"/>
        <a:ext cx="1146988" cy="1146988"/>
      </dsp:txXfrm>
    </dsp:sp>
    <dsp:sp modelId="{E5D6A89F-5094-4F4E-953F-E76EF1690B0F}">
      <dsp:nvSpPr>
        <dsp:cNvPr id="0" name=""/>
        <dsp:cNvSpPr/>
      </dsp:nvSpPr>
      <dsp:spPr>
        <a:xfrm rot="19800000">
          <a:off x="517292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9482" y="2373569"/>
        <a:ext cx="228362" cy="330905"/>
      </dsp:txXfrm>
    </dsp:sp>
    <dsp:sp modelId="{CE6F3B0A-C596-41BF-85CD-6A5E23785873}">
      <dsp:nvSpPr>
        <dsp:cNvPr id="0" name=""/>
        <dsp:cNvSpPr/>
      </dsp:nvSpPr>
      <dsp:spPr>
        <a:xfrm>
          <a:off x="5501912" y="1139490"/>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Saint-Esprit</a:t>
          </a:r>
        </a:p>
      </dsp:txBody>
      <dsp:txXfrm>
        <a:off x="5739461" y="1377039"/>
        <a:ext cx="1146988" cy="1146988"/>
      </dsp:txXfrm>
    </dsp:sp>
    <dsp:sp modelId="{47212C42-67C0-40C7-88B8-D8130BD340D4}">
      <dsp:nvSpPr>
        <dsp:cNvPr id="0" name=""/>
        <dsp:cNvSpPr/>
      </dsp:nvSpPr>
      <dsp:spPr>
        <a:xfrm rot="1800000">
          <a:off x="5168842" y="3373885"/>
          <a:ext cx="312270"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5117" y="3460767"/>
        <a:ext cx="218589" cy="330905"/>
      </dsp:txXfrm>
    </dsp:sp>
    <dsp:sp modelId="{BA3DA0FA-E19F-435D-9BE6-5158192CB68B}">
      <dsp:nvSpPr>
        <dsp:cNvPr id="0" name=""/>
        <dsp:cNvSpPr/>
      </dsp:nvSpPr>
      <dsp:spPr>
        <a:xfrm>
          <a:off x="5466202" y="3409006"/>
          <a:ext cx="1693507"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Sanctifie</a:t>
          </a:r>
        </a:p>
        <a:p>
          <a:pPr marL="0" lvl="0" indent="0" algn="ctr" defTabSz="1066800">
            <a:lnSpc>
              <a:spcPct val="90000"/>
            </a:lnSpc>
            <a:spcBef>
              <a:spcPct val="0"/>
            </a:spcBef>
            <a:spcAft>
              <a:spcPct val="35000"/>
            </a:spcAft>
            <a:buNone/>
          </a:pPr>
          <a:r>
            <a:rPr lang="fr-FR" sz="2400" b="1" kern="1200" dirty="0">
              <a:solidFill>
                <a:schemeClr val="tx1"/>
              </a:solidFill>
            </a:rPr>
            <a:t>Édifie</a:t>
          </a:r>
        </a:p>
      </dsp:txBody>
      <dsp:txXfrm>
        <a:off x="5714210" y="3646555"/>
        <a:ext cx="1197491" cy="1146988"/>
      </dsp:txXfrm>
    </dsp:sp>
    <dsp:sp modelId="{66B9A190-E559-4F43-B697-BDD09F551AF5}">
      <dsp:nvSpPr>
        <dsp:cNvPr id="0" name=""/>
        <dsp:cNvSpPr/>
      </dsp:nvSpPr>
      <dsp:spPr>
        <a:xfrm rot="5400000">
          <a:off x="4192179" y="3966164"/>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4029871"/>
        <a:ext cx="217445" cy="330905"/>
      </dsp:txXfrm>
    </dsp:sp>
    <dsp:sp modelId="{3E47F433-3102-4BF9-A72D-859B416E3CAB}">
      <dsp:nvSpPr>
        <dsp:cNvPr id="0" name=""/>
        <dsp:cNvSpPr/>
      </dsp:nvSpPr>
      <dsp:spPr>
        <a:xfrm>
          <a:off x="3448861" y="4543764"/>
          <a:ext cx="1797271"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ts val="0"/>
            </a:spcAft>
            <a:buNone/>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marL="0" lvl="0" indent="0" algn="ctr" defTabSz="889000">
            <a:lnSpc>
              <a:spcPct val="90000"/>
            </a:lnSpc>
            <a:spcBef>
              <a:spcPct val="0"/>
            </a:spcBef>
            <a:spcAft>
              <a:spcPts val="0"/>
            </a:spcAft>
            <a:buNone/>
          </a:pPr>
          <a:r>
            <a:rPr lang="fr-FR" sz="2000" b="1" kern="1200" dirty="0">
              <a:solidFill>
                <a:schemeClr val="tx1"/>
              </a:solidFill>
              <a:latin typeface="Calibri" panose="020F0502020204030204"/>
              <a:ea typeface="+mn-ea"/>
              <a:cs typeface="+mn-cs"/>
            </a:rPr>
            <a:t>Puissante</a:t>
          </a:r>
        </a:p>
      </dsp:txBody>
      <dsp:txXfrm>
        <a:off x="3712065" y="4781313"/>
        <a:ext cx="1270863" cy="1146988"/>
      </dsp:txXfrm>
    </dsp:sp>
    <dsp:sp modelId="{99C1A70C-350E-41F6-B92F-9F5D80116FDC}">
      <dsp:nvSpPr>
        <dsp:cNvPr id="0" name=""/>
        <dsp:cNvSpPr/>
      </dsp:nvSpPr>
      <dsp:spPr>
        <a:xfrm rot="9000000">
          <a:off x="3195836" y="3380273"/>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3466108"/>
        <a:ext cx="228362" cy="330905"/>
      </dsp:txXfrm>
    </dsp:sp>
    <dsp:sp modelId="{76B86E6F-CABC-4E5F-86FB-0FC3BC76C18D}">
      <dsp:nvSpPr>
        <dsp:cNvPr id="0" name=""/>
        <dsp:cNvSpPr/>
      </dsp:nvSpPr>
      <dsp:spPr>
        <a:xfrm>
          <a:off x="1570995" y="3409006"/>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Créatrice</a:t>
          </a:r>
        </a:p>
        <a:p>
          <a:pPr marL="0" lvl="0" indent="0" algn="ctr" defTabSz="889000">
            <a:lnSpc>
              <a:spcPct val="90000"/>
            </a:lnSpc>
            <a:spcBef>
              <a:spcPct val="0"/>
            </a:spcBef>
            <a:spcAft>
              <a:spcPct val="35000"/>
            </a:spcAft>
            <a:buNone/>
          </a:pPr>
          <a:r>
            <a:rPr lang="fr-FR" sz="2000" b="1" kern="1200" dirty="0">
              <a:solidFill>
                <a:schemeClr val="tx1"/>
              </a:solidFill>
            </a:rPr>
            <a:t>Vie </a:t>
          </a:r>
        </a:p>
        <a:p>
          <a:pPr marL="0" lvl="0" indent="0" algn="ctr" defTabSz="889000">
            <a:lnSpc>
              <a:spcPct val="90000"/>
            </a:lnSpc>
            <a:spcBef>
              <a:spcPct val="0"/>
            </a:spcBef>
            <a:spcAft>
              <a:spcPct val="35000"/>
            </a:spcAft>
            <a:buNone/>
          </a:pPr>
          <a:r>
            <a:rPr lang="fr-FR" sz="2000" b="1" kern="1200" dirty="0">
              <a:solidFill>
                <a:schemeClr val="tx1"/>
              </a:solidFill>
            </a:rPr>
            <a:t>Lumière</a:t>
          </a:r>
        </a:p>
      </dsp:txBody>
      <dsp:txXfrm>
        <a:off x="1808544" y="3646555"/>
        <a:ext cx="1146988" cy="1146988"/>
      </dsp:txXfrm>
    </dsp:sp>
    <dsp:sp modelId="{1670FE92-4012-4BDD-B556-1EA6FA691B9B}">
      <dsp:nvSpPr>
        <dsp:cNvPr id="0" name=""/>
        <dsp:cNvSpPr/>
      </dsp:nvSpPr>
      <dsp:spPr>
        <a:xfrm rot="12600000">
          <a:off x="319583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2373569"/>
        <a:ext cx="228362" cy="330905"/>
      </dsp:txXfrm>
    </dsp:sp>
    <dsp:sp modelId="{E7231380-DFCA-419D-9AFA-05FCBB2A5779}">
      <dsp:nvSpPr>
        <dsp:cNvPr id="0" name=""/>
        <dsp:cNvSpPr/>
      </dsp:nvSpPr>
      <dsp:spPr>
        <a:xfrm>
          <a:off x="1570995" y="1139490"/>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Foi</a:t>
          </a:r>
        </a:p>
      </dsp:txBody>
      <dsp:txXfrm>
        <a:off x="1808544" y="1377039"/>
        <a:ext cx="1146988" cy="11469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513722" y="2212925"/>
          <a:ext cx="1667548" cy="174473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fr-FR" sz="2700" b="1" kern="1200" dirty="0">
              <a:solidFill>
                <a:schemeClr val="tx1"/>
              </a:solidFill>
            </a:rPr>
            <a:t>La Parole de Dieu</a:t>
          </a:r>
        </a:p>
      </dsp:txBody>
      <dsp:txXfrm>
        <a:off x="3757929" y="2468435"/>
        <a:ext cx="1179134" cy="1233712"/>
      </dsp:txXfrm>
    </dsp:sp>
    <dsp:sp modelId="{AE317252-C127-4D91-9E60-CAC6E64919D5}">
      <dsp:nvSpPr>
        <dsp:cNvPr id="0" name=""/>
        <dsp:cNvSpPr/>
      </dsp:nvSpPr>
      <dsp:spPr>
        <a:xfrm rot="16200000">
          <a:off x="4192179" y="1652908"/>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1809806"/>
        <a:ext cx="217445" cy="330905"/>
      </dsp:txXfrm>
    </dsp:sp>
    <dsp:sp modelId="{9975E597-4992-44D0-9D93-79E88BB501D0}">
      <dsp:nvSpPr>
        <dsp:cNvPr id="0" name=""/>
        <dsp:cNvSpPr/>
      </dsp:nvSpPr>
      <dsp:spPr>
        <a:xfrm>
          <a:off x="3536454" y="4732"/>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Volonté et Desseins de Dieu</a:t>
          </a:r>
        </a:p>
      </dsp:txBody>
      <dsp:txXfrm>
        <a:off x="3774003" y="242281"/>
        <a:ext cx="1146988" cy="1146988"/>
      </dsp:txXfrm>
    </dsp:sp>
    <dsp:sp modelId="{E5D6A89F-5094-4F4E-953F-E76EF1690B0F}">
      <dsp:nvSpPr>
        <dsp:cNvPr id="0" name=""/>
        <dsp:cNvSpPr/>
      </dsp:nvSpPr>
      <dsp:spPr>
        <a:xfrm rot="19800000">
          <a:off x="517292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9482" y="2373569"/>
        <a:ext cx="228362" cy="330905"/>
      </dsp:txXfrm>
    </dsp:sp>
    <dsp:sp modelId="{CE6F3B0A-C596-41BF-85CD-6A5E23785873}">
      <dsp:nvSpPr>
        <dsp:cNvPr id="0" name=""/>
        <dsp:cNvSpPr/>
      </dsp:nvSpPr>
      <dsp:spPr>
        <a:xfrm>
          <a:off x="5501912" y="1139490"/>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Saint-Esprit</a:t>
          </a:r>
        </a:p>
      </dsp:txBody>
      <dsp:txXfrm>
        <a:off x="5739461" y="1377039"/>
        <a:ext cx="1146988" cy="1146988"/>
      </dsp:txXfrm>
    </dsp:sp>
    <dsp:sp modelId="{47212C42-67C0-40C7-88B8-D8130BD340D4}">
      <dsp:nvSpPr>
        <dsp:cNvPr id="0" name=""/>
        <dsp:cNvSpPr/>
      </dsp:nvSpPr>
      <dsp:spPr>
        <a:xfrm rot="1800000">
          <a:off x="5168842" y="3373885"/>
          <a:ext cx="312270"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5117" y="3460767"/>
        <a:ext cx="218589" cy="330905"/>
      </dsp:txXfrm>
    </dsp:sp>
    <dsp:sp modelId="{BA3DA0FA-E19F-435D-9BE6-5158192CB68B}">
      <dsp:nvSpPr>
        <dsp:cNvPr id="0" name=""/>
        <dsp:cNvSpPr/>
      </dsp:nvSpPr>
      <dsp:spPr>
        <a:xfrm>
          <a:off x="5466202" y="3409006"/>
          <a:ext cx="1693507"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Sanctifie</a:t>
          </a:r>
        </a:p>
        <a:p>
          <a:pPr marL="0" lvl="0" indent="0" algn="ctr" defTabSz="1066800">
            <a:lnSpc>
              <a:spcPct val="90000"/>
            </a:lnSpc>
            <a:spcBef>
              <a:spcPct val="0"/>
            </a:spcBef>
            <a:spcAft>
              <a:spcPct val="35000"/>
            </a:spcAft>
            <a:buNone/>
          </a:pPr>
          <a:r>
            <a:rPr lang="fr-FR" sz="2400" b="1" kern="1200" dirty="0">
              <a:solidFill>
                <a:schemeClr val="tx1"/>
              </a:solidFill>
            </a:rPr>
            <a:t>Édifie</a:t>
          </a:r>
        </a:p>
      </dsp:txBody>
      <dsp:txXfrm>
        <a:off x="5714210" y="3646555"/>
        <a:ext cx="1197491" cy="1146988"/>
      </dsp:txXfrm>
    </dsp:sp>
    <dsp:sp modelId="{66B9A190-E559-4F43-B697-BDD09F551AF5}">
      <dsp:nvSpPr>
        <dsp:cNvPr id="0" name=""/>
        <dsp:cNvSpPr/>
      </dsp:nvSpPr>
      <dsp:spPr>
        <a:xfrm rot="5400000">
          <a:off x="4192179" y="3966164"/>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4029871"/>
        <a:ext cx="217445" cy="330905"/>
      </dsp:txXfrm>
    </dsp:sp>
    <dsp:sp modelId="{3E47F433-3102-4BF9-A72D-859B416E3CAB}">
      <dsp:nvSpPr>
        <dsp:cNvPr id="0" name=""/>
        <dsp:cNvSpPr/>
      </dsp:nvSpPr>
      <dsp:spPr>
        <a:xfrm>
          <a:off x="3448861" y="4543764"/>
          <a:ext cx="1797271"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ts val="0"/>
            </a:spcAft>
            <a:buNone/>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marL="0" lvl="0" indent="0" algn="ctr" defTabSz="889000">
            <a:lnSpc>
              <a:spcPct val="90000"/>
            </a:lnSpc>
            <a:spcBef>
              <a:spcPct val="0"/>
            </a:spcBef>
            <a:spcAft>
              <a:spcPts val="0"/>
            </a:spcAft>
            <a:buNone/>
          </a:pPr>
          <a:r>
            <a:rPr lang="fr-FR" sz="2000" b="1" kern="1200" dirty="0">
              <a:solidFill>
                <a:schemeClr val="tx1"/>
              </a:solidFill>
              <a:latin typeface="Calibri" panose="020F0502020204030204"/>
              <a:ea typeface="+mn-ea"/>
              <a:cs typeface="+mn-cs"/>
            </a:rPr>
            <a:t>Puissante</a:t>
          </a:r>
        </a:p>
      </dsp:txBody>
      <dsp:txXfrm>
        <a:off x="3712065" y="4781313"/>
        <a:ext cx="1270863" cy="1146988"/>
      </dsp:txXfrm>
    </dsp:sp>
    <dsp:sp modelId="{99C1A70C-350E-41F6-B92F-9F5D80116FDC}">
      <dsp:nvSpPr>
        <dsp:cNvPr id="0" name=""/>
        <dsp:cNvSpPr/>
      </dsp:nvSpPr>
      <dsp:spPr>
        <a:xfrm rot="9000000">
          <a:off x="3195836" y="3380273"/>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3466108"/>
        <a:ext cx="228362" cy="330905"/>
      </dsp:txXfrm>
    </dsp:sp>
    <dsp:sp modelId="{76B86E6F-CABC-4E5F-86FB-0FC3BC76C18D}">
      <dsp:nvSpPr>
        <dsp:cNvPr id="0" name=""/>
        <dsp:cNvSpPr/>
      </dsp:nvSpPr>
      <dsp:spPr>
        <a:xfrm>
          <a:off x="1570995" y="3409006"/>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Créatrice</a:t>
          </a:r>
        </a:p>
        <a:p>
          <a:pPr marL="0" lvl="0" indent="0" algn="ctr" defTabSz="889000">
            <a:lnSpc>
              <a:spcPct val="90000"/>
            </a:lnSpc>
            <a:spcBef>
              <a:spcPct val="0"/>
            </a:spcBef>
            <a:spcAft>
              <a:spcPct val="35000"/>
            </a:spcAft>
            <a:buNone/>
          </a:pPr>
          <a:r>
            <a:rPr lang="fr-FR" sz="2000" b="1" kern="1200" dirty="0">
              <a:solidFill>
                <a:schemeClr val="tx1"/>
              </a:solidFill>
            </a:rPr>
            <a:t>Vie </a:t>
          </a:r>
        </a:p>
        <a:p>
          <a:pPr marL="0" lvl="0" indent="0" algn="ctr" defTabSz="889000">
            <a:lnSpc>
              <a:spcPct val="90000"/>
            </a:lnSpc>
            <a:spcBef>
              <a:spcPct val="0"/>
            </a:spcBef>
            <a:spcAft>
              <a:spcPct val="35000"/>
            </a:spcAft>
            <a:buNone/>
          </a:pPr>
          <a:r>
            <a:rPr lang="fr-FR" sz="2000" b="1" kern="1200" dirty="0">
              <a:solidFill>
                <a:schemeClr val="tx1"/>
              </a:solidFill>
            </a:rPr>
            <a:t>Lumière</a:t>
          </a:r>
        </a:p>
      </dsp:txBody>
      <dsp:txXfrm>
        <a:off x="1808544" y="3646555"/>
        <a:ext cx="1146988" cy="1146988"/>
      </dsp:txXfrm>
    </dsp:sp>
    <dsp:sp modelId="{1670FE92-4012-4BDD-B556-1EA6FA691B9B}">
      <dsp:nvSpPr>
        <dsp:cNvPr id="0" name=""/>
        <dsp:cNvSpPr/>
      </dsp:nvSpPr>
      <dsp:spPr>
        <a:xfrm rot="12600000">
          <a:off x="319583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2373569"/>
        <a:ext cx="228362" cy="330905"/>
      </dsp:txXfrm>
    </dsp:sp>
    <dsp:sp modelId="{E7231380-DFCA-419D-9AFA-05FCBB2A5779}">
      <dsp:nvSpPr>
        <dsp:cNvPr id="0" name=""/>
        <dsp:cNvSpPr/>
      </dsp:nvSpPr>
      <dsp:spPr>
        <a:xfrm>
          <a:off x="1570995" y="1139490"/>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Foi</a:t>
          </a:r>
        </a:p>
      </dsp:txBody>
      <dsp:txXfrm>
        <a:off x="1808544" y="1377039"/>
        <a:ext cx="1146988" cy="11469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31FCC-BC08-41AC-B606-0210B21E50B2}">
      <dsp:nvSpPr>
        <dsp:cNvPr id="0" name=""/>
        <dsp:cNvSpPr/>
      </dsp:nvSpPr>
      <dsp:spPr>
        <a:xfrm>
          <a:off x="3513722" y="2212925"/>
          <a:ext cx="1667548" cy="1744732"/>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fr-FR" sz="2700" b="1" kern="1200" dirty="0">
              <a:solidFill>
                <a:schemeClr val="tx1"/>
              </a:solidFill>
            </a:rPr>
            <a:t>La Parole de Dieu</a:t>
          </a:r>
        </a:p>
      </dsp:txBody>
      <dsp:txXfrm>
        <a:off x="3757929" y="2468435"/>
        <a:ext cx="1179134" cy="1233712"/>
      </dsp:txXfrm>
    </dsp:sp>
    <dsp:sp modelId="{AE317252-C127-4D91-9E60-CAC6E64919D5}">
      <dsp:nvSpPr>
        <dsp:cNvPr id="0" name=""/>
        <dsp:cNvSpPr/>
      </dsp:nvSpPr>
      <dsp:spPr>
        <a:xfrm rot="16200000">
          <a:off x="4192179" y="1652908"/>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1809806"/>
        <a:ext cx="217445" cy="330905"/>
      </dsp:txXfrm>
    </dsp:sp>
    <dsp:sp modelId="{9975E597-4992-44D0-9D93-79E88BB501D0}">
      <dsp:nvSpPr>
        <dsp:cNvPr id="0" name=""/>
        <dsp:cNvSpPr/>
      </dsp:nvSpPr>
      <dsp:spPr>
        <a:xfrm>
          <a:off x="3536454" y="4732"/>
          <a:ext cx="1622086" cy="1622086"/>
        </a:xfrm>
        <a:prstGeom prst="ellips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Volonté et Desseins de Dieu</a:t>
          </a:r>
        </a:p>
      </dsp:txBody>
      <dsp:txXfrm>
        <a:off x="3774003" y="242281"/>
        <a:ext cx="1146988" cy="1146988"/>
      </dsp:txXfrm>
    </dsp:sp>
    <dsp:sp modelId="{E5D6A89F-5094-4F4E-953F-E76EF1690B0F}">
      <dsp:nvSpPr>
        <dsp:cNvPr id="0" name=""/>
        <dsp:cNvSpPr/>
      </dsp:nvSpPr>
      <dsp:spPr>
        <a:xfrm rot="19800000">
          <a:off x="517292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9482" y="2373569"/>
        <a:ext cx="228362" cy="330905"/>
      </dsp:txXfrm>
    </dsp:sp>
    <dsp:sp modelId="{CE6F3B0A-C596-41BF-85CD-6A5E23785873}">
      <dsp:nvSpPr>
        <dsp:cNvPr id="0" name=""/>
        <dsp:cNvSpPr/>
      </dsp:nvSpPr>
      <dsp:spPr>
        <a:xfrm>
          <a:off x="5501912" y="1139490"/>
          <a:ext cx="1622086" cy="1622086"/>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Saint-Esprit</a:t>
          </a:r>
        </a:p>
      </dsp:txBody>
      <dsp:txXfrm>
        <a:off x="5739461" y="1377039"/>
        <a:ext cx="1146988" cy="1146988"/>
      </dsp:txXfrm>
    </dsp:sp>
    <dsp:sp modelId="{47212C42-67C0-40C7-88B8-D8130BD340D4}">
      <dsp:nvSpPr>
        <dsp:cNvPr id="0" name=""/>
        <dsp:cNvSpPr/>
      </dsp:nvSpPr>
      <dsp:spPr>
        <a:xfrm rot="1800000">
          <a:off x="5168842" y="3373885"/>
          <a:ext cx="312270"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5175117" y="3460767"/>
        <a:ext cx="218589" cy="330905"/>
      </dsp:txXfrm>
    </dsp:sp>
    <dsp:sp modelId="{BA3DA0FA-E19F-435D-9BE6-5158192CB68B}">
      <dsp:nvSpPr>
        <dsp:cNvPr id="0" name=""/>
        <dsp:cNvSpPr/>
      </dsp:nvSpPr>
      <dsp:spPr>
        <a:xfrm>
          <a:off x="5466202" y="3409006"/>
          <a:ext cx="1693507" cy="1622086"/>
        </a:xfrm>
        <a:prstGeom prst="ellips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Sanctifie</a:t>
          </a:r>
        </a:p>
        <a:p>
          <a:pPr marL="0" lvl="0" indent="0" algn="ctr" defTabSz="1066800">
            <a:lnSpc>
              <a:spcPct val="90000"/>
            </a:lnSpc>
            <a:spcBef>
              <a:spcPct val="0"/>
            </a:spcBef>
            <a:spcAft>
              <a:spcPct val="35000"/>
            </a:spcAft>
            <a:buNone/>
          </a:pPr>
          <a:r>
            <a:rPr lang="fr-FR" sz="2400" b="1" kern="1200" dirty="0">
              <a:solidFill>
                <a:schemeClr val="tx1"/>
              </a:solidFill>
            </a:rPr>
            <a:t>Édifie</a:t>
          </a:r>
        </a:p>
      </dsp:txBody>
      <dsp:txXfrm>
        <a:off x="5714210" y="3646555"/>
        <a:ext cx="1197491" cy="1146988"/>
      </dsp:txXfrm>
    </dsp:sp>
    <dsp:sp modelId="{66B9A190-E559-4F43-B697-BDD09F551AF5}">
      <dsp:nvSpPr>
        <dsp:cNvPr id="0" name=""/>
        <dsp:cNvSpPr/>
      </dsp:nvSpPr>
      <dsp:spPr>
        <a:xfrm rot="5400000">
          <a:off x="4192179" y="3966164"/>
          <a:ext cx="310636"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4238775" y="4029871"/>
        <a:ext cx="217445" cy="330905"/>
      </dsp:txXfrm>
    </dsp:sp>
    <dsp:sp modelId="{3E47F433-3102-4BF9-A72D-859B416E3CAB}">
      <dsp:nvSpPr>
        <dsp:cNvPr id="0" name=""/>
        <dsp:cNvSpPr/>
      </dsp:nvSpPr>
      <dsp:spPr>
        <a:xfrm>
          <a:off x="3448861" y="4543764"/>
          <a:ext cx="1797271" cy="1622086"/>
        </a:xfrm>
        <a:prstGeom prst="ellips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ts val="0"/>
            </a:spcAft>
            <a:buNone/>
          </a:pPr>
          <a:r>
            <a:rPr lang="fr-FR" sz="2000" b="1" kern="1200" dirty="0">
              <a:solidFill>
                <a:schemeClr val="tx1"/>
              </a:solidFill>
            </a:rPr>
            <a:t>Vivante Efficace </a:t>
          </a:r>
          <a:r>
            <a:rPr lang="fr-FR" sz="2000" b="1" kern="1200" dirty="0">
              <a:solidFill>
                <a:schemeClr val="tx1"/>
              </a:solidFill>
              <a:latin typeface="Calibri" panose="020F0502020204030204"/>
              <a:ea typeface="+mn-ea"/>
              <a:cs typeface="+mn-cs"/>
            </a:rPr>
            <a:t>Tranchante</a:t>
          </a:r>
        </a:p>
        <a:p>
          <a:pPr marL="0" lvl="0" indent="0" algn="ctr" defTabSz="889000">
            <a:lnSpc>
              <a:spcPct val="90000"/>
            </a:lnSpc>
            <a:spcBef>
              <a:spcPct val="0"/>
            </a:spcBef>
            <a:spcAft>
              <a:spcPts val="0"/>
            </a:spcAft>
            <a:buNone/>
          </a:pPr>
          <a:r>
            <a:rPr lang="fr-FR" sz="2000" b="1" kern="1200" dirty="0">
              <a:solidFill>
                <a:schemeClr val="tx1"/>
              </a:solidFill>
              <a:latin typeface="Calibri" panose="020F0502020204030204"/>
              <a:ea typeface="+mn-ea"/>
              <a:cs typeface="+mn-cs"/>
            </a:rPr>
            <a:t>Puissante</a:t>
          </a:r>
        </a:p>
      </dsp:txBody>
      <dsp:txXfrm>
        <a:off x="3712065" y="4781313"/>
        <a:ext cx="1270863" cy="1146988"/>
      </dsp:txXfrm>
    </dsp:sp>
    <dsp:sp modelId="{99C1A70C-350E-41F6-B92F-9F5D80116FDC}">
      <dsp:nvSpPr>
        <dsp:cNvPr id="0" name=""/>
        <dsp:cNvSpPr/>
      </dsp:nvSpPr>
      <dsp:spPr>
        <a:xfrm rot="9000000">
          <a:off x="3195836" y="3380273"/>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3466108"/>
        <a:ext cx="228362" cy="330905"/>
      </dsp:txXfrm>
    </dsp:sp>
    <dsp:sp modelId="{76B86E6F-CABC-4E5F-86FB-0FC3BC76C18D}">
      <dsp:nvSpPr>
        <dsp:cNvPr id="0" name=""/>
        <dsp:cNvSpPr/>
      </dsp:nvSpPr>
      <dsp:spPr>
        <a:xfrm>
          <a:off x="1570995" y="3409006"/>
          <a:ext cx="1622086" cy="1622086"/>
        </a:xfrm>
        <a:prstGeom prst="ellips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rPr>
            <a:t>Créatrice</a:t>
          </a:r>
        </a:p>
        <a:p>
          <a:pPr marL="0" lvl="0" indent="0" algn="ctr" defTabSz="889000">
            <a:lnSpc>
              <a:spcPct val="90000"/>
            </a:lnSpc>
            <a:spcBef>
              <a:spcPct val="0"/>
            </a:spcBef>
            <a:spcAft>
              <a:spcPct val="35000"/>
            </a:spcAft>
            <a:buNone/>
          </a:pPr>
          <a:r>
            <a:rPr lang="fr-FR" sz="2000" b="1" kern="1200" dirty="0">
              <a:solidFill>
                <a:schemeClr val="tx1"/>
              </a:solidFill>
            </a:rPr>
            <a:t>Vie </a:t>
          </a:r>
        </a:p>
        <a:p>
          <a:pPr marL="0" lvl="0" indent="0" algn="ctr" defTabSz="889000">
            <a:lnSpc>
              <a:spcPct val="90000"/>
            </a:lnSpc>
            <a:spcBef>
              <a:spcPct val="0"/>
            </a:spcBef>
            <a:spcAft>
              <a:spcPct val="35000"/>
            </a:spcAft>
            <a:buNone/>
          </a:pPr>
          <a:r>
            <a:rPr lang="fr-FR" sz="2000" b="1" kern="1200" dirty="0">
              <a:solidFill>
                <a:schemeClr val="tx1"/>
              </a:solidFill>
            </a:rPr>
            <a:t>Lumière</a:t>
          </a:r>
        </a:p>
      </dsp:txBody>
      <dsp:txXfrm>
        <a:off x="1808544" y="3646555"/>
        <a:ext cx="1146988" cy="1146988"/>
      </dsp:txXfrm>
    </dsp:sp>
    <dsp:sp modelId="{1670FE92-4012-4BDD-B556-1EA6FA691B9B}">
      <dsp:nvSpPr>
        <dsp:cNvPr id="0" name=""/>
        <dsp:cNvSpPr/>
      </dsp:nvSpPr>
      <dsp:spPr>
        <a:xfrm rot="12600000">
          <a:off x="3195836" y="2238799"/>
          <a:ext cx="326232" cy="551509"/>
        </a:xfrm>
        <a:prstGeom prst="rightArrow">
          <a:avLst>
            <a:gd name="adj1" fmla="val 60000"/>
            <a:gd name="adj2" fmla="val 50000"/>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rot="10800000">
        <a:off x="3287150" y="2373569"/>
        <a:ext cx="228362" cy="330905"/>
      </dsp:txXfrm>
    </dsp:sp>
    <dsp:sp modelId="{E7231380-DFCA-419D-9AFA-05FCBB2A5779}">
      <dsp:nvSpPr>
        <dsp:cNvPr id="0" name=""/>
        <dsp:cNvSpPr/>
      </dsp:nvSpPr>
      <dsp:spPr>
        <a:xfrm>
          <a:off x="1570995" y="1139490"/>
          <a:ext cx="1622086" cy="1622086"/>
        </a:xfrm>
        <a:prstGeom prst="ellips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Foi</a:t>
          </a:r>
        </a:p>
      </dsp:txBody>
      <dsp:txXfrm>
        <a:off x="1808544" y="1377039"/>
        <a:ext cx="1146988" cy="11469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2A845-AACA-4BB9-BDE3-DAED49C7836B}">
      <dsp:nvSpPr>
        <dsp:cNvPr id="0" name=""/>
        <dsp:cNvSpPr/>
      </dsp:nvSpPr>
      <dsp:spPr>
        <a:xfrm>
          <a:off x="2817286" y="1883202"/>
          <a:ext cx="2180149" cy="2180149"/>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Message</a:t>
          </a:r>
        </a:p>
      </dsp:txBody>
      <dsp:txXfrm>
        <a:off x="3255593" y="2393891"/>
        <a:ext cx="1303535" cy="1120642"/>
      </dsp:txXfrm>
    </dsp:sp>
    <dsp:sp modelId="{D7AE482A-2DE0-4FD1-B32C-23EF07A68A66}">
      <dsp:nvSpPr>
        <dsp:cNvPr id="0" name=""/>
        <dsp:cNvSpPr/>
      </dsp:nvSpPr>
      <dsp:spPr>
        <a:xfrm>
          <a:off x="1010653" y="1423721"/>
          <a:ext cx="1859802" cy="206376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Parole</a:t>
          </a:r>
        </a:p>
      </dsp:txBody>
      <dsp:txXfrm>
        <a:off x="1478864" y="1924854"/>
        <a:ext cx="923380" cy="1061503"/>
      </dsp:txXfrm>
    </dsp:sp>
    <dsp:sp modelId="{55A7BC1C-3C5A-4E3B-AD93-43638ED059A4}">
      <dsp:nvSpPr>
        <dsp:cNvPr id="0" name=""/>
        <dsp:cNvSpPr/>
      </dsp:nvSpPr>
      <dsp:spPr>
        <a:xfrm rot="20700000">
          <a:off x="2157882" y="112789"/>
          <a:ext cx="1886989" cy="1875983"/>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Ecriture</a:t>
          </a:r>
        </a:p>
      </dsp:txBody>
      <dsp:txXfrm rot="-20700000">
        <a:off x="2572407" y="523595"/>
        <a:ext cx="1057939" cy="1054372"/>
      </dsp:txXfrm>
    </dsp:sp>
    <dsp:sp modelId="{B712F872-2811-4FC9-A0AA-8A9E4635585B}">
      <dsp:nvSpPr>
        <dsp:cNvPr id="0" name=""/>
        <dsp:cNvSpPr/>
      </dsp:nvSpPr>
      <dsp:spPr>
        <a:xfrm>
          <a:off x="2534838" y="1555646"/>
          <a:ext cx="2790591" cy="2790591"/>
        </a:xfrm>
        <a:prstGeom prst="circularArrow">
          <a:avLst>
            <a:gd name="adj1" fmla="val 4688"/>
            <a:gd name="adj2" fmla="val 299029"/>
            <a:gd name="adj3" fmla="val 2510532"/>
            <a:gd name="adj4" fmla="val 1587346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1C63F3-08FD-4AB3-8F9C-DFF7B0DAA06E}">
      <dsp:nvSpPr>
        <dsp:cNvPr id="0" name=""/>
        <dsp:cNvSpPr/>
      </dsp:nvSpPr>
      <dsp:spPr>
        <a:xfrm>
          <a:off x="883011" y="774671"/>
          <a:ext cx="2027539" cy="202753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346FE7-B55B-42D9-8CC2-742E120D9E21}">
      <dsp:nvSpPr>
        <dsp:cNvPr id="0" name=""/>
        <dsp:cNvSpPr/>
      </dsp:nvSpPr>
      <dsp:spPr>
        <a:xfrm>
          <a:off x="1820896" y="-272954"/>
          <a:ext cx="2186095" cy="218609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2A845-AACA-4BB9-BDE3-DAED49C7836B}">
      <dsp:nvSpPr>
        <dsp:cNvPr id="0" name=""/>
        <dsp:cNvSpPr/>
      </dsp:nvSpPr>
      <dsp:spPr>
        <a:xfrm>
          <a:off x="2817286" y="1883202"/>
          <a:ext cx="2180149" cy="2180149"/>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Message</a:t>
          </a:r>
        </a:p>
      </dsp:txBody>
      <dsp:txXfrm>
        <a:off x="3255593" y="2393891"/>
        <a:ext cx="1303535" cy="1120642"/>
      </dsp:txXfrm>
    </dsp:sp>
    <dsp:sp modelId="{D7AE482A-2DE0-4FD1-B32C-23EF07A68A66}">
      <dsp:nvSpPr>
        <dsp:cNvPr id="0" name=""/>
        <dsp:cNvSpPr/>
      </dsp:nvSpPr>
      <dsp:spPr>
        <a:xfrm>
          <a:off x="1010653" y="1423721"/>
          <a:ext cx="1859802" cy="206376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Parole</a:t>
          </a:r>
        </a:p>
      </dsp:txBody>
      <dsp:txXfrm>
        <a:off x="1478864" y="1924854"/>
        <a:ext cx="923380" cy="1061503"/>
      </dsp:txXfrm>
    </dsp:sp>
    <dsp:sp modelId="{55A7BC1C-3C5A-4E3B-AD93-43638ED059A4}">
      <dsp:nvSpPr>
        <dsp:cNvPr id="0" name=""/>
        <dsp:cNvSpPr/>
      </dsp:nvSpPr>
      <dsp:spPr>
        <a:xfrm rot="20700000">
          <a:off x="2157882" y="112789"/>
          <a:ext cx="1886989" cy="1875983"/>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rgbClr val="FFFF00"/>
              </a:solidFill>
            </a:rPr>
            <a:t>Ecriture</a:t>
          </a:r>
        </a:p>
      </dsp:txBody>
      <dsp:txXfrm rot="-20700000">
        <a:off x="2572407" y="523595"/>
        <a:ext cx="1057939" cy="1054372"/>
      </dsp:txXfrm>
    </dsp:sp>
    <dsp:sp modelId="{B712F872-2811-4FC9-A0AA-8A9E4635585B}">
      <dsp:nvSpPr>
        <dsp:cNvPr id="0" name=""/>
        <dsp:cNvSpPr/>
      </dsp:nvSpPr>
      <dsp:spPr>
        <a:xfrm>
          <a:off x="2534838" y="1555646"/>
          <a:ext cx="2790591" cy="2790591"/>
        </a:xfrm>
        <a:prstGeom prst="circularArrow">
          <a:avLst>
            <a:gd name="adj1" fmla="val 4688"/>
            <a:gd name="adj2" fmla="val 299029"/>
            <a:gd name="adj3" fmla="val 2510532"/>
            <a:gd name="adj4" fmla="val 1587346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1C63F3-08FD-4AB3-8F9C-DFF7B0DAA06E}">
      <dsp:nvSpPr>
        <dsp:cNvPr id="0" name=""/>
        <dsp:cNvSpPr/>
      </dsp:nvSpPr>
      <dsp:spPr>
        <a:xfrm>
          <a:off x="883011" y="774671"/>
          <a:ext cx="2027539" cy="202753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346FE7-B55B-42D9-8CC2-742E120D9E21}">
      <dsp:nvSpPr>
        <dsp:cNvPr id="0" name=""/>
        <dsp:cNvSpPr/>
      </dsp:nvSpPr>
      <dsp:spPr>
        <a:xfrm>
          <a:off x="1820896" y="-272954"/>
          <a:ext cx="2186095" cy="218609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99C65-D286-43B5-9D05-B142ED780A3F}">
      <dsp:nvSpPr>
        <dsp:cNvPr id="0" name=""/>
        <dsp:cNvSpPr/>
      </dsp:nvSpPr>
      <dsp:spPr>
        <a:xfrm>
          <a:off x="141"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Prophètes (orale)</a:t>
          </a:r>
        </a:p>
        <a:p>
          <a:pPr marL="228600" lvl="1" indent="-228600" algn="l" defTabSz="977900">
            <a:lnSpc>
              <a:spcPct val="90000"/>
            </a:lnSpc>
            <a:spcBef>
              <a:spcPct val="0"/>
            </a:spcBef>
            <a:spcAft>
              <a:spcPct val="15000"/>
            </a:spcAft>
            <a:buChar char="•"/>
          </a:pPr>
          <a:r>
            <a:rPr lang="fr-FR" sz="2200" kern="1200" dirty="0"/>
            <a:t>TORAH (écriture)</a:t>
          </a:r>
        </a:p>
      </dsp:txBody>
      <dsp:txXfrm>
        <a:off x="43163" y="1817608"/>
        <a:ext cx="2180582" cy="1382843"/>
      </dsp:txXfrm>
    </dsp:sp>
    <dsp:sp modelId="{6090E70F-091B-4A09-AC0F-52C0722AD2B6}">
      <dsp:nvSpPr>
        <dsp:cNvPr id="0" name=""/>
        <dsp:cNvSpPr/>
      </dsp:nvSpPr>
      <dsp:spPr>
        <a:xfrm>
          <a:off x="1300946" y="2316885"/>
          <a:ext cx="2356306" cy="2356306"/>
        </a:xfrm>
        <a:prstGeom prst="leftCircularArrow">
          <a:avLst>
            <a:gd name="adj1" fmla="val 2550"/>
            <a:gd name="adj2" fmla="val 309429"/>
            <a:gd name="adj3" fmla="val 2084940"/>
            <a:gd name="adj4" fmla="val 9024489"/>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2ED200-147D-4D61-A893-1D5EEF650C19}">
      <dsp:nvSpPr>
        <dsp:cNvPr id="0" name=""/>
        <dsp:cNvSpPr/>
      </dsp:nvSpPr>
      <dsp:spPr>
        <a:xfrm>
          <a:off x="503836" y="3243474"/>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TANAK</a:t>
          </a:r>
        </a:p>
      </dsp:txBody>
      <dsp:txXfrm>
        <a:off x="527303" y="3266941"/>
        <a:ext cx="1967845" cy="754277"/>
      </dsp:txXfrm>
    </dsp:sp>
    <dsp:sp modelId="{197D6CEE-D973-4223-8AB8-8B9BB1DBC865}">
      <dsp:nvSpPr>
        <dsp:cNvPr id="0" name=""/>
        <dsp:cNvSpPr/>
      </dsp:nvSpPr>
      <dsp:spPr>
        <a:xfrm>
          <a:off x="2804762"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La Croix</a:t>
          </a:r>
        </a:p>
        <a:p>
          <a:pPr marL="228600" lvl="1" indent="-228600" algn="l" defTabSz="977900">
            <a:lnSpc>
              <a:spcPct val="90000"/>
            </a:lnSpc>
            <a:spcBef>
              <a:spcPct val="0"/>
            </a:spcBef>
            <a:spcAft>
              <a:spcPct val="15000"/>
            </a:spcAft>
            <a:buChar char="•"/>
          </a:pPr>
          <a:r>
            <a:rPr lang="fr-FR" sz="2200" kern="1200" dirty="0"/>
            <a:t>L’église</a:t>
          </a:r>
        </a:p>
      </dsp:txBody>
      <dsp:txXfrm>
        <a:off x="2847784" y="2218214"/>
        <a:ext cx="2180582" cy="1382843"/>
      </dsp:txXfrm>
    </dsp:sp>
    <dsp:sp modelId="{C44C83F2-6D97-41FB-A665-EADBE76A7445}">
      <dsp:nvSpPr>
        <dsp:cNvPr id="0" name=""/>
        <dsp:cNvSpPr/>
      </dsp:nvSpPr>
      <dsp:spPr>
        <a:xfrm>
          <a:off x="4086679" y="672173"/>
          <a:ext cx="2645930" cy="2645930"/>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0085B7-D592-424F-A3BF-D8295203D54D}">
      <dsp:nvSpPr>
        <dsp:cNvPr id="0" name=""/>
        <dsp:cNvSpPr/>
      </dsp:nvSpPr>
      <dsp:spPr>
        <a:xfrm>
          <a:off x="3308457" y="1373981"/>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Jésus</a:t>
          </a:r>
        </a:p>
      </dsp:txBody>
      <dsp:txXfrm>
        <a:off x="3331924" y="1397448"/>
        <a:ext cx="1967845" cy="754277"/>
      </dsp:txXfrm>
    </dsp:sp>
    <dsp:sp modelId="{C6B71504-DE04-430C-ABF5-B9E9B3D0A589}">
      <dsp:nvSpPr>
        <dsp:cNvPr id="0" name=""/>
        <dsp:cNvSpPr/>
      </dsp:nvSpPr>
      <dsp:spPr>
        <a:xfrm>
          <a:off x="5609383"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a:lnSpc>
              <a:spcPct val="90000"/>
            </a:lnSpc>
            <a:spcBef>
              <a:spcPct val="0"/>
            </a:spcBef>
            <a:spcAft>
              <a:spcPct val="15000"/>
            </a:spcAft>
            <a:buChar char="•"/>
          </a:pPr>
          <a:r>
            <a:rPr lang="fr-FR" sz="2200" kern="1200" dirty="0"/>
            <a:t>Ancien Pacte (TANAK)</a:t>
          </a:r>
        </a:p>
        <a:p>
          <a:pPr marL="228600" lvl="1" indent="-228600" algn="l" defTabSz="977900">
            <a:lnSpc>
              <a:spcPct val="90000"/>
            </a:lnSpc>
            <a:spcBef>
              <a:spcPct val="0"/>
            </a:spcBef>
            <a:spcAft>
              <a:spcPct val="15000"/>
            </a:spcAft>
            <a:buChar char="•"/>
          </a:pPr>
          <a:r>
            <a:rPr lang="fr-FR" sz="2200" kern="1200" dirty="0"/>
            <a:t>Nouveau Pacte</a:t>
          </a:r>
        </a:p>
      </dsp:txBody>
      <dsp:txXfrm>
        <a:off x="5652405" y="1817608"/>
        <a:ext cx="2180582" cy="1382843"/>
      </dsp:txXfrm>
    </dsp:sp>
    <dsp:sp modelId="{359F1EBB-69A9-412D-A245-451EE7973F64}">
      <dsp:nvSpPr>
        <dsp:cNvPr id="0" name=""/>
        <dsp:cNvSpPr/>
      </dsp:nvSpPr>
      <dsp:spPr>
        <a:xfrm>
          <a:off x="6113078" y="3243474"/>
          <a:ext cx="2014779" cy="8012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Bible</a:t>
          </a:r>
        </a:p>
      </dsp:txBody>
      <dsp:txXfrm>
        <a:off x="6136545" y="3266941"/>
        <a:ext cx="1967845" cy="754277"/>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4975" cy="501650"/>
          </a:xfrm>
          <a:prstGeom prst="rect">
            <a:avLst/>
          </a:prstGeom>
        </p:spPr>
        <p:txBody>
          <a:bodyPr vert="horz" lIns="91440" tIns="45720" rIns="91440" bIns="45720" rtlCol="0"/>
          <a:lstStyle>
            <a:lvl1pPr algn="l">
              <a:defRPr sz="1200"/>
            </a:lvl1pPr>
          </a:lstStyle>
          <a:p>
            <a:endParaRPr lang="es-CL"/>
          </a:p>
        </p:txBody>
      </p:sp>
      <p:sp>
        <p:nvSpPr>
          <p:cNvPr id="3" name="Espace réservé de la date 2"/>
          <p:cNvSpPr>
            <a:spLocks noGrp="1"/>
          </p:cNvSpPr>
          <p:nvPr>
            <p:ph type="dt" sz="quarter" idx="1"/>
          </p:nvPr>
        </p:nvSpPr>
        <p:spPr>
          <a:xfrm>
            <a:off x="3887788" y="0"/>
            <a:ext cx="2974975" cy="501650"/>
          </a:xfrm>
          <a:prstGeom prst="rect">
            <a:avLst/>
          </a:prstGeom>
        </p:spPr>
        <p:txBody>
          <a:bodyPr vert="horz" lIns="91440" tIns="45720" rIns="91440" bIns="45720" rtlCol="0"/>
          <a:lstStyle>
            <a:lvl1pPr algn="r">
              <a:defRPr sz="1200"/>
            </a:lvl1pPr>
          </a:lstStyle>
          <a:p>
            <a:fld id="{AF73D9BE-C178-4398-97CB-298D95189156}" type="datetimeFigureOut">
              <a:rPr lang="es-CL" smtClean="0"/>
              <a:t>26-02-2017</a:t>
            </a:fld>
            <a:endParaRPr lang="es-CL"/>
          </a:p>
        </p:txBody>
      </p:sp>
      <p:sp>
        <p:nvSpPr>
          <p:cNvPr id="4" name="Espace réservé du pied de page 3"/>
          <p:cNvSpPr>
            <a:spLocks noGrp="1"/>
          </p:cNvSpPr>
          <p:nvPr>
            <p:ph type="ftr" sz="quarter" idx="2"/>
          </p:nvPr>
        </p:nvSpPr>
        <p:spPr>
          <a:xfrm>
            <a:off x="0" y="9493250"/>
            <a:ext cx="2974975" cy="501650"/>
          </a:xfrm>
          <a:prstGeom prst="rect">
            <a:avLst/>
          </a:prstGeom>
        </p:spPr>
        <p:txBody>
          <a:bodyPr vert="horz" lIns="91440" tIns="45720" rIns="91440" bIns="45720" rtlCol="0" anchor="b"/>
          <a:lstStyle>
            <a:lvl1pPr algn="l">
              <a:defRPr sz="1200"/>
            </a:lvl1pPr>
          </a:lstStyle>
          <a:p>
            <a:endParaRPr lang="es-CL"/>
          </a:p>
        </p:txBody>
      </p:sp>
      <p:sp>
        <p:nvSpPr>
          <p:cNvPr id="5" name="Espace réservé du numéro de diapositive 4"/>
          <p:cNvSpPr>
            <a:spLocks noGrp="1"/>
          </p:cNvSpPr>
          <p:nvPr>
            <p:ph type="sldNum" sz="quarter" idx="3"/>
          </p:nvPr>
        </p:nvSpPr>
        <p:spPr>
          <a:xfrm>
            <a:off x="3887788" y="9493250"/>
            <a:ext cx="2974975" cy="501650"/>
          </a:xfrm>
          <a:prstGeom prst="rect">
            <a:avLst/>
          </a:prstGeom>
        </p:spPr>
        <p:txBody>
          <a:bodyPr vert="horz" lIns="91440" tIns="45720" rIns="91440" bIns="45720" rtlCol="0" anchor="b"/>
          <a:lstStyle>
            <a:lvl1pPr algn="r">
              <a:defRPr sz="1200"/>
            </a:lvl1pPr>
          </a:lstStyle>
          <a:p>
            <a:fld id="{60E5C9EB-073F-4549-BEEE-A364E6E08746}" type="slidenum">
              <a:rPr lang="es-CL" smtClean="0"/>
              <a:t>‹N°›</a:t>
            </a:fld>
            <a:endParaRPr lang="es-CL"/>
          </a:p>
        </p:txBody>
      </p:sp>
    </p:spTree>
    <p:extLst>
      <p:ext uri="{BB962C8B-B14F-4D97-AF65-F5344CB8AC3E}">
        <p14:creationId xmlns:p14="http://schemas.microsoft.com/office/powerpoint/2010/main" val="3504692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4552" cy="501481"/>
          </a:xfrm>
          <a:prstGeom prst="rect">
            <a:avLst/>
          </a:prstGeom>
        </p:spPr>
        <p:txBody>
          <a:bodyPr vert="horz" lIns="96332" tIns="48166" rIns="96332" bIns="48166" rtlCol="0"/>
          <a:lstStyle>
            <a:lvl1pPr algn="l">
              <a:defRPr sz="1300"/>
            </a:lvl1pPr>
          </a:lstStyle>
          <a:p>
            <a:endParaRPr lang="es-CL"/>
          </a:p>
        </p:txBody>
      </p:sp>
      <p:sp>
        <p:nvSpPr>
          <p:cNvPr id="3" name="Espace réservé de la date 2"/>
          <p:cNvSpPr>
            <a:spLocks noGrp="1"/>
          </p:cNvSpPr>
          <p:nvPr>
            <p:ph type="dt" idx="1"/>
          </p:nvPr>
        </p:nvSpPr>
        <p:spPr>
          <a:xfrm>
            <a:off x="3888210" y="0"/>
            <a:ext cx="2974552" cy="501481"/>
          </a:xfrm>
          <a:prstGeom prst="rect">
            <a:avLst/>
          </a:prstGeom>
        </p:spPr>
        <p:txBody>
          <a:bodyPr vert="horz" lIns="96332" tIns="48166" rIns="96332" bIns="48166" rtlCol="0"/>
          <a:lstStyle>
            <a:lvl1pPr algn="r">
              <a:defRPr sz="1300"/>
            </a:lvl1pPr>
          </a:lstStyle>
          <a:p>
            <a:fld id="{BD9A5580-811E-45B6-A18F-A1CEAB5024DA}" type="datetimeFigureOut">
              <a:rPr lang="es-CL" smtClean="0"/>
              <a:t>26-02-2017</a:t>
            </a:fld>
            <a:endParaRPr lang="es-CL"/>
          </a:p>
        </p:txBody>
      </p:sp>
      <p:sp>
        <p:nvSpPr>
          <p:cNvPr id="4" name="Espace réservé de l'image des diapositives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32" tIns="48166" rIns="96332" bIns="48166" rtlCol="0" anchor="ctr"/>
          <a:lstStyle/>
          <a:p>
            <a:endParaRPr lang="es-CL"/>
          </a:p>
        </p:txBody>
      </p:sp>
      <p:sp>
        <p:nvSpPr>
          <p:cNvPr id="5" name="Espace réservé des notes 4"/>
          <p:cNvSpPr>
            <a:spLocks noGrp="1"/>
          </p:cNvSpPr>
          <p:nvPr>
            <p:ph type="body" sz="quarter" idx="3"/>
          </p:nvPr>
        </p:nvSpPr>
        <p:spPr>
          <a:xfrm>
            <a:off x="686435" y="4810046"/>
            <a:ext cx="5491480" cy="3935492"/>
          </a:xfrm>
          <a:prstGeom prst="rect">
            <a:avLst/>
          </a:prstGeom>
        </p:spPr>
        <p:txBody>
          <a:bodyPr vert="horz" lIns="96332" tIns="48166" rIns="96332" bIns="48166"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6" name="Espace réservé du pied de page 5"/>
          <p:cNvSpPr>
            <a:spLocks noGrp="1"/>
          </p:cNvSpPr>
          <p:nvPr>
            <p:ph type="ftr" sz="quarter" idx="4"/>
          </p:nvPr>
        </p:nvSpPr>
        <p:spPr>
          <a:xfrm>
            <a:off x="0" y="9493421"/>
            <a:ext cx="2974552" cy="501480"/>
          </a:xfrm>
          <a:prstGeom prst="rect">
            <a:avLst/>
          </a:prstGeom>
        </p:spPr>
        <p:txBody>
          <a:bodyPr vert="horz" lIns="96332" tIns="48166" rIns="96332" bIns="48166" rtlCol="0" anchor="b"/>
          <a:lstStyle>
            <a:lvl1pPr algn="l">
              <a:defRPr sz="1300"/>
            </a:lvl1pPr>
          </a:lstStyle>
          <a:p>
            <a:endParaRPr lang="es-CL"/>
          </a:p>
        </p:txBody>
      </p:sp>
      <p:sp>
        <p:nvSpPr>
          <p:cNvPr id="7" name="Espace réservé du numéro de diapositive 6"/>
          <p:cNvSpPr>
            <a:spLocks noGrp="1"/>
          </p:cNvSpPr>
          <p:nvPr>
            <p:ph type="sldNum" sz="quarter" idx="5"/>
          </p:nvPr>
        </p:nvSpPr>
        <p:spPr>
          <a:xfrm>
            <a:off x="3888210" y="9493421"/>
            <a:ext cx="2974552" cy="501480"/>
          </a:xfrm>
          <a:prstGeom prst="rect">
            <a:avLst/>
          </a:prstGeom>
        </p:spPr>
        <p:txBody>
          <a:bodyPr vert="horz" lIns="96332" tIns="48166" rIns="96332" bIns="48166" rtlCol="0" anchor="b"/>
          <a:lstStyle>
            <a:lvl1pPr algn="r">
              <a:defRPr sz="1300"/>
            </a:lvl1pPr>
          </a:lstStyle>
          <a:p>
            <a:fld id="{0024CEF0-9462-4C6D-9838-550803AE207E}" type="slidenum">
              <a:rPr lang="es-CL" smtClean="0"/>
              <a:t>‹N°›</a:t>
            </a:fld>
            <a:endParaRPr lang="es-CL"/>
          </a:p>
        </p:txBody>
      </p:sp>
    </p:spTree>
    <p:extLst>
      <p:ext uri="{BB962C8B-B14F-4D97-AF65-F5344CB8AC3E}">
        <p14:creationId xmlns:p14="http://schemas.microsoft.com/office/powerpoint/2010/main" val="836157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arm.org/manuscript-evidence#footnoteref1_76eajfh"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carm.org/manuscript-evidence#footnoteref2_02cz6q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5</a:t>
            </a:fld>
            <a:endParaRPr lang="es-CL"/>
          </a:p>
        </p:txBody>
      </p:sp>
    </p:spTree>
    <p:extLst>
      <p:ext uri="{BB962C8B-B14F-4D97-AF65-F5344CB8AC3E}">
        <p14:creationId xmlns:p14="http://schemas.microsoft.com/office/powerpoint/2010/main" val="3905614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13</a:t>
            </a:fld>
            <a:endParaRPr lang="es-CL"/>
          </a:p>
        </p:txBody>
      </p:sp>
    </p:spTree>
    <p:extLst>
      <p:ext uri="{BB962C8B-B14F-4D97-AF65-F5344CB8AC3E}">
        <p14:creationId xmlns:p14="http://schemas.microsoft.com/office/powerpoint/2010/main" val="3420493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CL" dirty="0"/>
              <a:t>MESSAGE: QU’EST CE QUE DIEU VEUT ME DIRE A MOI, DANS MON COEUR, A L’OREILLE.</a:t>
            </a:r>
            <a:r>
              <a:rPr lang="es-CL" baseline="0" dirty="0"/>
              <a:t> RAP´PELEZ VOUS QUE LA PAROLE EST VIVANTE, EFFICACE ET QUE TOUCHE LE PLUS IMTIME DE NOTRE ETRE, MAIS LA PAROLE S’APPUIE SUR L’ECRITURE. DIEU IL L’A DECIDÉ COMME CA. C’EST SON UNIVERS. </a:t>
            </a:r>
          </a:p>
          <a:p>
            <a:r>
              <a:rPr lang="fr-FR" baseline="0" dirty="0"/>
              <a:t>Où étais-tu quand je fondais la terre? Dis-le, si tu as de l'intelligence. </a:t>
            </a:r>
            <a:r>
              <a:rPr lang="es-CL" baseline="0" dirty="0"/>
              <a:t>JOB 38 : 4-7</a:t>
            </a:r>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16</a:t>
            </a:fld>
            <a:endParaRPr lang="es-CL"/>
          </a:p>
        </p:txBody>
      </p:sp>
    </p:spTree>
    <p:extLst>
      <p:ext uri="{BB962C8B-B14F-4D97-AF65-F5344CB8AC3E}">
        <p14:creationId xmlns:p14="http://schemas.microsoft.com/office/powerpoint/2010/main" val="3050465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Autographes</a:t>
            </a:r>
          </a:p>
          <a:p>
            <a:r>
              <a:rPr lang="fr-FR" dirty="0"/>
              <a:t>Les plus anciens manuscrits de textes bibliques que nous connaissons sont des fragments de papyrus et de parchemin découverts à partir de 1947 à </a:t>
            </a:r>
            <a:r>
              <a:rPr lang="fr-FR" dirty="0" err="1"/>
              <a:t>Qumrân</a:t>
            </a:r>
            <a:r>
              <a:rPr lang="fr-FR" dirty="0"/>
              <a:t>, à proximité de la mer Morte. Ils datent d’entre 200 et 100 av. J.-C. La plupart sont très fragmentaires. Seul un grand rouleau de parchemin mesurant 26 cm de haut sur 7,34 m de long contient un livre entier, le livre du prophète Ésaïe. Pour disposer du texte complet de la Bible juive, il faut faire un saut de dix siècles en direction du Moyen-Âge: le manuscrit de Leningrad (ou manuscrit de Saint-Pétersbourg) est un codex de parchemin contenant l’entièreté du texte hébreu et araméen vocalisé; il date du Xe siècle </a:t>
            </a:r>
            <a:r>
              <a:rPr lang="fr-FR" dirty="0" err="1"/>
              <a:t>ap</a:t>
            </a:r>
            <a:r>
              <a:rPr lang="fr-FR" dirty="0"/>
              <a:t>. J.-C. C’est lui qui sert de base aux éditions critiques de la Bible juive, notamment la </a:t>
            </a:r>
            <a:r>
              <a:rPr lang="fr-FR" dirty="0" err="1"/>
              <a:t>Bibla</a:t>
            </a:r>
            <a:r>
              <a:rPr lang="fr-FR" dirty="0"/>
              <a:t> </a:t>
            </a:r>
            <a:r>
              <a:rPr lang="fr-FR" dirty="0" err="1"/>
              <a:t>Hebraica</a:t>
            </a:r>
            <a:r>
              <a:rPr lang="fr-FR" dirty="0"/>
              <a:t> </a:t>
            </a:r>
            <a:r>
              <a:rPr lang="fr-FR" dirty="0" err="1"/>
              <a:t>Stuttgartiensia</a:t>
            </a:r>
            <a:r>
              <a:rPr lang="fr-FR" dirty="0"/>
              <a:t>,</a:t>
            </a:r>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25</a:t>
            </a:fld>
            <a:endParaRPr lang="es-CL"/>
          </a:p>
        </p:txBody>
      </p:sp>
    </p:spTree>
    <p:extLst>
      <p:ext uri="{BB962C8B-B14F-4D97-AF65-F5344CB8AC3E}">
        <p14:creationId xmlns:p14="http://schemas.microsoft.com/office/powerpoint/2010/main" val="617772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Article de Ron Rhodes.</a:t>
            </a:r>
          </a:p>
          <a:p>
            <a:r>
              <a:rPr lang="fr-FR" sz="1200" b="1" i="1" kern="1200" dirty="0">
                <a:solidFill>
                  <a:schemeClr val="tx1"/>
                </a:solidFill>
                <a:effectLst/>
                <a:latin typeface="+mn-lt"/>
                <a:ea typeface="+mn-ea"/>
                <a:cs typeface="+mn-cs"/>
              </a:rPr>
              <a:t>Pourquoi la Bible est-elle le livre le plus fiable au monde !</a:t>
            </a:r>
            <a:endParaRPr lang="fr-FR" sz="1200" b="0" i="0" kern="1200" dirty="0">
              <a:solidFill>
                <a:schemeClr val="tx1"/>
              </a:solidFill>
              <a:effectLst/>
              <a:latin typeface="+mn-lt"/>
              <a:ea typeface="+mn-ea"/>
              <a:cs typeface="+mn-cs"/>
            </a:endParaRPr>
          </a:p>
          <a:p>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26</a:t>
            </a:fld>
            <a:endParaRPr lang="es-CL"/>
          </a:p>
        </p:txBody>
      </p:sp>
    </p:spTree>
    <p:extLst>
      <p:ext uri="{BB962C8B-B14F-4D97-AF65-F5344CB8AC3E}">
        <p14:creationId xmlns:p14="http://schemas.microsoft.com/office/powerpoint/2010/main" val="1432771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Nous possédons environ 5.500 manuscrits grecs anciens complets du Nouveau Testament, qui sont identiques à 99,5 %. Un tel chiffre suffit déjà à nous assurer que les documents qui nous sont parvenus sont fidèles aux originaux, et très proche des premiers manuscrits autographes, qui furent inspirés par Dieu.</a:t>
            </a:r>
          </a:p>
          <a:p>
            <a:r>
              <a:rPr lang="en-US" sz="1200" b="0" i="0" kern="1200" dirty="0">
                <a:solidFill>
                  <a:schemeClr val="tx1"/>
                </a:solidFill>
                <a:effectLst/>
                <a:latin typeface="+mn-lt"/>
                <a:ea typeface="+mn-ea"/>
                <a:cs typeface="+mn-cs"/>
              </a:rPr>
              <a:t>There are presently 5,686 Greek manuscripts in existence today for the New Testament.</a:t>
            </a:r>
          </a:p>
          <a:p>
            <a:r>
              <a:rPr lang="en-US" sz="1200" b="0" i="0" kern="1200" dirty="0">
                <a:solidFill>
                  <a:schemeClr val="tx1"/>
                </a:solidFill>
                <a:effectLst/>
                <a:latin typeface="+mn-lt"/>
                <a:ea typeface="+mn-ea"/>
                <a:cs typeface="+mn-cs"/>
              </a:rPr>
              <a:t>As you can see, there are thousands more New Testament Greek manuscripts than any other ancient writing.  The internal consistency of the New Testament documents is about 99.5% textually pure.  That is an amazing accuracy.  In addition, there are over 19,000 copies in the </a:t>
            </a:r>
            <a:r>
              <a:rPr lang="en-US" sz="1200" b="0" i="0" kern="1200" dirty="0" err="1">
                <a:solidFill>
                  <a:schemeClr val="tx1"/>
                </a:solidFill>
                <a:effectLst/>
                <a:latin typeface="+mn-lt"/>
                <a:ea typeface="+mn-ea"/>
                <a:cs typeface="+mn-cs"/>
              </a:rPr>
              <a:t>Syriac</a:t>
            </a:r>
            <a:r>
              <a:rPr lang="en-US" sz="1200" b="0" i="0" kern="1200" dirty="0">
                <a:solidFill>
                  <a:schemeClr val="tx1"/>
                </a:solidFill>
                <a:effectLst/>
                <a:latin typeface="+mn-lt"/>
                <a:ea typeface="+mn-ea"/>
                <a:cs typeface="+mn-cs"/>
              </a:rPr>
              <a:t>, Latin, Coptic, and Aramaic languages.  The total supporting New Testament manuscript base is over 24,000.</a:t>
            </a:r>
          </a:p>
          <a:p>
            <a:endParaRPr lang="en-US" sz="1200" b="0" i="0"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hlinkClick r:id="rId3"/>
              </a:rPr>
              <a:t>1.</a:t>
            </a:r>
            <a:r>
              <a:rPr lang="en-US" sz="1200" b="0" i="0" kern="1200" dirty="0">
                <a:solidFill>
                  <a:schemeClr val="tx1"/>
                </a:solidFill>
                <a:effectLst/>
                <a:latin typeface="+mn-lt"/>
                <a:ea typeface="+mn-ea"/>
                <a:cs typeface="+mn-cs"/>
              </a:rPr>
              <a:t>Norman Geisler &amp; Peter </a:t>
            </a:r>
            <a:r>
              <a:rPr lang="en-US" sz="1200" b="0" i="0" kern="1200" dirty="0" err="1">
                <a:solidFill>
                  <a:schemeClr val="tx1"/>
                </a:solidFill>
                <a:effectLst/>
                <a:latin typeface="+mn-lt"/>
                <a:ea typeface="+mn-ea"/>
                <a:cs typeface="+mn-cs"/>
              </a:rPr>
              <a:t>Bocchino</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Unshakeable Foundations,</a:t>
            </a:r>
            <a:r>
              <a:rPr lang="en-US" sz="1200" b="0" i="0" kern="1200" dirty="0">
                <a:solidFill>
                  <a:schemeClr val="tx1"/>
                </a:solidFill>
                <a:effectLst/>
                <a:latin typeface="+mn-lt"/>
                <a:ea typeface="+mn-ea"/>
                <a:cs typeface="+mn-cs"/>
              </a:rPr>
              <a:t> (Minneapolis, MN: Bethany House Publishers, 2001) p. 256.</a:t>
            </a:r>
          </a:p>
          <a:p>
            <a:r>
              <a:rPr lang="en-US" sz="1200" b="0" i="0" u="none" strike="noStrike" kern="1200" dirty="0">
                <a:solidFill>
                  <a:schemeClr val="tx1"/>
                </a:solidFill>
                <a:effectLst/>
                <a:latin typeface="+mn-lt"/>
                <a:ea typeface="+mn-ea"/>
                <a:cs typeface="+mn-cs"/>
                <a:hlinkClick r:id="rId4"/>
              </a:rPr>
              <a:t>2.</a:t>
            </a:r>
            <a:r>
              <a:rPr lang="en-US" sz="1200" b="0" i="0" kern="1200" dirty="0">
                <a:solidFill>
                  <a:schemeClr val="tx1"/>
                </a:solidFill>
                <a:effectLst/>
                <a:latin typeface="+mn-lt"/>
                <a:ea typeface="+mn-ea"/>
                <a:cs typeface="+mn-cs"/>
              </a:rPr>
              <a:t>The above chart was adapted from three sources: 1) </a:t>
            </a:r>
            <a:r>
              <a:rPr lang="en-US" sz="1200" b="0" i="1" kern="1200" dirty="0">
                <a:solidFill>
                  <a:schemeClr val="tx1"/>
                </a:solidFill>
                <a:effectLst/>
                <a:latin typeface="+mn-lt"/>
                <a:ea typeface="+mn-ea"/>
                <a:cs typeface="+mn-cs"/>
              </a:rPr>
              <a:t>Christian Apologetics</a:t>
            </a:r>
            <a:r>
              <a:rPr lang="en-US" sz="1200" b="0" i="0" kern="1200" dirty="0">
                <a:solidFill>
                  <a:schemeClr val="tx1"/>
                </a:solidFill>
                <a:effectLst/>
                <a:latin typeface="+mn-lt"/>
                <a:ea typeface="+mn-ea"/>
                <a:cs typeface="+mn-cs"/>
              </a:rPr>
              <a:t>, by Norman Geisler, 1976, p. 307; 2) the article </a:t>
            </a:r>
            <a:r>
              <a:rPr lang="en-US" sz="1200" b="0" i="1" kern="1200" dirty="0">
                <a:solidFill>
                  <a:schemeClr val="tx1"/>
                </a:solidFill>
                <a:effectLst/>
                <a:latin typeface="+mn-lt"/>
                <a:ea typeface="+mn-ea"/>
                <a:cs typeface="+mn-cs"/>
              </a:rPr>
              <a:t>"Archaeology and History attest to the Reliability of the Bible," by</a:t>
            </a:r>
            <a:r>
              <a:rPr lang="en-US" sz="1200" b="0" i="0" kern="1200" dirty="0">
                <a:solidFill>
                  <a:schemeClr val="tx1"/>
                </a:solidFill>
                <a:effectLst/>
                <a:latin typeface="+mn-lt"/>
                <a:ea typeface="+mn-ea"/>
                <a:cs typeface="+mn-cs"/>
              </a:rPr>
              <a:t> Richard M. Fales, Ph.D., in </a:t>
            </a:r>
            <a:r>
              <a:rPr lang="en-US" sz="1200" b="0" i="1" kern="1200" dirty="0">
                <a:solidFill>
                  <a:schemeClr val="tx1"/>
                </a:solidFill>
                <a:effectLst/>
                <a:latin typeface="+mn-lt"/>
                <a:ea typeface="+mn-ea"/>
                <a:cs typeface="+mn-cs"/>
              </a:rPr>
              <a:t>The Evidence Bible</a:t>
            </a:r>
            <a:r>
              <a:rPr lang="en-US" sz="1200" b="0" i="0" kern="1200" dirty="0">
                <a:solidFill>
                  <a:schemeClr val="tx1"/>
                </a:solidFill>
                <a:effectLst/>
                <a:latin typeface="+mn-lt"/>
                <a:ea typeface="+mn-ea"/>
                <a:cs typeface="+mn-cs"/>
              </a:rPr>
              <a:t>, Compiled by Ray Comfort, Bridge-Logos Publishers, Gainesville, FL, 2001, p. 163; and 3) </a:t>
            </a:r>
            <a:r>
              <a:rPr lang="en-US" sz="1200" b="0" i="1" kern="1200" dirty="0">
                <a:solidFill>
                  <a:schemeClr val="tx1"/>
                </a:solidFill>
                <a:effectLst/>
                <a:latin typeface="+mn-lt"/>
                <a:ea typeface="+mn-ea"/>
                <a:cs typeface="+mn-cs"/>
              </a:rPr>
              <a:t>A Ready Defense</a:t>
            </a:r>
            <a:r>
              <a:rPr lang="en-US" sz="1200" b="0" i="0" kern="1200" dirty="0">
                <a:solidFill>
                  <a:schemeClr val="tx1"/>
                </a:solidFill>
                <a:effectLst/>
                <a:latin typeface="+mn-lt"/>
                <a:ea typeface="+mn-ea"/>
                <a:cs typeface="+mn-cs"/>
              </a:rPr>
              <a:t>, by Josh </a:t>
            </a:r>
            <a:r>
              <a:rPr lang="en-US" sz="1200" b="0" i="0" kern="1200" dirty="0" err="1">
                <a:solidFill>
                  <a:schemeClr val="tx1"/>
                </a:solidFill>
                <a:effectLst/>
                <a:latin typeface="+mn-lt"/>
                <a:ea typeface="+mn-ea"/>
                <a:cs typeface="+mn-cs"/>
              </a:rPr>
              <a:t>Mcdowell</a:t>
            </a:r>
            <a:r>
              <a:rPr lang="en-US" sz="1200" b="0" i="0" kern="1200" dirty="0">
                <a:solidFill>
                  <a:schemeClr val="tx1"/>
                </a:solidFill>
                <a:effectLst/>
                <a:latin typeface="+mn-lt"/>
                <a:ea typeface="+mn-ea"/>
                <a:cs typeface="+mn-cs"/>
              </a:rPr>
              <a:t>, 1993, p. 45.</a:t>
            </a:r>
          </a:p>
          <a:p>
            <a:endParaRPr lang="en-US" sz="1200" b="0" i="0" kern="1200" dirty="0">
              <a:solidFill>
                <a:schemeClr val="tx1"/>
              </a:solidFill>
              <a:effectLst/>
              <a:latin typeface="+mn-lt"/>
              <a:ea typeface="+mn-ea"/>
              <a:cs typeface="+mn-cs"/>
            </a:endParaRPr>
          </a:p>
          <a:p>
            <a:endParaRPr lang="es-CL" dirty="0"/>
          </a:p>
        </p:txBody>
      </p:sp>
      <p:sp>
        <p:nvSpPr>
          <p:cNvPr id="4" name="Espace réservé du numéro de diapositive 3"/>
          <p:cNvSpPr>
            <a:spLocks noGrp="1"/>
          </p:cNvSpPr>
          <p:nvPr>
            <p:ph type="sldNum" sz="quarter" idx="10"/>
          </p:nvPr>
        </p:nvSpPr>
        <p:spPr/>
        <p:txBody>
          <a:bodyPr/>
          <a:lstStyle/>
          <a:p>
            <a:fld id="{0024CEF0-9462-4C6D-9838-550803AE207E}" type="slidenum">
              <a:rPr lang="es-CL" smtClean="0"/>
              <a:t>27</a:t>
            </a:fld>
            <a:endParaRPr lang="es-CL"/>
          </a:p>
        </p:txBody>
      </p:sp>
    </p:spTree>
    <p:extLst>
      <p:ext uri="{BB962C8B-B14F-4D97-AF65-F5344CB8AC3E}">
        <p14:creationId xmlns:p14="http://schemas.microsoft.com/office/powerpoint/2010/main" val="4006686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s-CL"/>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s-CL"/>
          </a:p>
        </p:txBody>
      </p:sp>
      <p:sp>
        <p:nvSpPr>
          <p:cNvPr id="4" name="Espace réservé de la date 3"/>
          <p:cNvSpPr>
            <a:spLocks noGrp="1"/>
          </p:cNvSpPr>
          <p:nvPr>
            <p:ph type="dt" sz="half" idx="10"/>
          </p:nvPr>
        </p:nvSpPr>
        <p:spPr/>
        <p:txBody>
          <a:bodyPr/>
          <a:lstStyle/>
          <a:p>
            <a:fld id="{14984E15-3F66-428F-8D03-0FA796778775}" type="datetimeFigureOut">
              <a:rPr lang="es-CL" smtClean="0"/>
              <a:t>26-02-2017</a:t>
            </a:fld>
            <a:endParaRPr lang="es-CL"/>
          </a:p>
        </p:txBody>
      </p:sp>
      <p:sp>
        <p:nvSpPr>
          <p:cNvPr id="5" name="Espace réservé du pied de page 4"/>
          <p:cNvSpPr>
            <a:spLocks noGrp="1"/>
          </p:cNvSpPr>
          <p:nvPr>
            <p:ph type="ftr" sz="quarter" idx="11"/>
          </p:nvPr>
        </p:nvSpPr>
        <p:spPr/>
        <p:txBody>
          <a:bodyPr/>
          <a:lstStyle/>
          <a:p>
            <a:endParaRPr lang="es-CL"/>
          </a:p>
        </p:txBody>
      </p:sp>
      <p:sp>
        <p:nvSpPr>
          <p:cNvPr id="6" name="Espace réservé du numéro de diapositive 5"/>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515829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s-CL"/>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4" name="Espace réservé de la date 3"/>
          <p:cNvSpPr>
            <a:spLocks noGrp="1"/>
          </p:cNvSpPr>
          <p:nvPr>
            <p:ph type="dt" sz="half" idx="10"/>
          </p:nvPr>
        </p:nvSpPr>
        <p:spPr/>
        <p:txBody>
          <a:bodyPr/>
          <a:lstStyle/>
          <a:p>
            <a:fld id="{14984E15-3F66-428F-8D03-0FA796778775}" type="datetimeFigureOut">
              <a:rPr lang="es-CL" smtClean="0"/>
              <a:t>26-02-2017</a:t>
            </a:fld>
            <a:endParaRPr lang="es-CL"/>
          </a:p>
        </p:txBody>
      </p:sp>
      <p:sp>
        <p:nvSpPr>
          <p:cNvPr id="5" name="Espace réservé du pied de page 4"/>
          <p:cNvSpPr>
            <a:spLocks noGrp="1"/>
          </p:cNvSpPr>
          <p:nvPr>
            <p:ph type="ftr" sz="quarter" idx="11"/>
          </p:nvPr>
        </p:nvSpPr>
        <p:spPr/>
        <p:txBody>
          <a:bodyPr/>
          <a:lstStyle/>
          <a:p>
            <a:endParaRPr lang="es-CL"/>
          </a:p>
        </p:txBody>
      </p:sp>
      <p:sp>
        <p:nvSpPr>
          <p:cNvPr id="6" name="Espace réservé du numéro de diapositive 5"/>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1266654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es-CL"/>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4" name="Espace réservé de la date 3"/>
          <p:cNvSpPr>
            <a:spLocks noGrp="1"/>
          </p:cNvSpPr>
          <p:nvPr>
            <p:ph type="dt" sz="half" idx="10"/>
          </p:nvPr>
        </p:nvSpPr>
        <p:spPr/>
        <p:txBody>
          <a:bodyPr/>
          <a:lstStyle/>
          <a:p>
            <a:fld id="{14984E15-3F66-428F-8D03-0FA796778775}" type="datetimeFigureOut">
              <a:rPr lang="es-CL" smtClean="0"/>
              <a:t>26-02-2017</a:t>
            </a:fld>
            <a:endParaRPr lang="es-CL"/>
          </a:p>
        </p:txBody>
      </p:sp>
      <p:sp>
        <p:nvSpPr>
          <p:cNvPr id="5" name="Espace réservé du pied de page 4"/>
          <p:cNvSpPr>
            <a:spLocks noGrp="1"/>
          </p:cNvSpPr>
          <p:nvPr>
            <p:ph type="ftr" sz="quarter" idx="11"/>
          </p:nvPr>
        </p:nvSpPr>
        <p:spPr/>
        <p:txBody>
          <a:bodyPr/>
          <a:lstStyle/>
          <a:p>
            <a:endParaRPr lang="es-CL"/>
          </a:p>
        </p:txBody>
      </p:sp>
      <p:sp>
        <p:nvSpPr>
          <p:cNvPr id="6" name="Espace réservé du numéro de diapositive 5"/>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329857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s-CL"/>
          </a:p>
        </p:txBody>
      </p:sp>
      <p:sp>
        <p:nvSpPr>
          <p:cNvPr id="3" name="Espace réservé du contenu 2"/>
          <p:cNvSpPr>
            <a:spLocks noGrp="1"/>
          </p:cNvSpPr>
          <p:nvPr>
            <p:ph idx="1"/>
          </p:nvPr>
        </p:nvSpPr>
        <p:spPr/>
        <p:txBody>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s-CL" dirty="0"/>
          </a:p>
        </p:txBody>
      </p:sp>
      <p:sp>
        <p:nvSpPr>
          <p:cNvPr id="4" name="Espace réservé de la date 3"/>
          <p:cNvSpPr>
            <a:spLocks noGrp="1"/>
          </p:cNvSpPr>
          <p:nvPr>
            <p:ph type="dt" sz="half" idx="10"/>
          </p:nvPr>
        </p:nvSpPr>
        <p:spPr/>
        <p:txBody>
          <a:bodyPr/>
          <a:lstStyle/>
          <a:p>
            <a:fld id="{14984E15-3F66-428F-8D03-0FA796778775}" type="datetimeFigureOut">
              <a:rPr lang="es-CL" smtClean="0"/>
              <a:t>26-02-2017</a:t>
            </a:fld>
            <a:endParaRPr lang="es-CL" dirty="0"/>
          </a:p>
        </p:txBody>
      </p:sp>
      <p:sp>
        <p:nvSpPr>
          <p:cNvPr id="5" name="Espace réservé du pied de page 4"/>
          <p:cNvSpPr>
            <a:spLocks noGrp="1"/>
          </p:cNvSpPr>
          <p:nvPr>
            <p:ph type="ftr" sz="quarter" idx="11"/>
          </p:nvPr>
        </p:nvSpPr>
        <p:spPr/>
        <p:txBody>
          <a:bodyPr/>
          <a:lstStyle/>
          <a:p>
            <a:r>
              <a:rPr lang="fr-FR" noProof="0" dirty="0"/>
              <a:t>Église protestante Baptiste de Thonon-les-Bains</a:t>
            </a:r>
          </a:p>
        </p:txBody>
      </p:sp>
      <p:sp>
        <p:nvSpPr>
          <p:cNvPr id="6" name="Espace réservé du numéro de diapositive 5"/>
          <p:cNvSpPr>
            <a:spLocks noGrp="1"/>
          </p:cNvSpPr>
          <p:nvPr>
            <p:ph type="sldNum" sz="quarter" idx="12"/>
          </p:nvPr>
        </p:nvSpPr>
        <p:spPr/>
        <p:txBody>
          <a:bodyPr/>
          <a:lstStyle/>
          <a:p>
            <a:fld id="{C43724B1-50A3-4AC8-A67F-980ED6067F6D}" type="slidenum">
              <a:rPr lang="es-CL" smtClean="0"/>
              <a:t>‹N°›</a:t>
            </a:fld>
            <a:endParaRPr lang="es-CL" dirty="0"/>
          </a:p>
        </p:txBody>
      </p:sp>
    </p:spTree>
    <p:extLst>
      <p:ext uri="{BB962C8B-B14F-4D97-AF65-F5344CB8AC3E}">
        <p14:creationId xmlns:p14="http://schemas.microsoft.com/office/powerpoint/2010/main" val="56746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s-CL"/>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14984E15-3F66-428F-8D03-0FA796778775}" type="datetimeFigureOut">
              <a:rPr lang="es-CL" smtClean="0"/>
              <a:t>26-02-2017</a:t>
            </a:fld>
            <a:endParaRPr lang="es-CL"/>
          </a:p>
        </p:txBody>
      </p:sp>
      <p:sp>
        <p:nvSpPr>
          <p:cNvPr id="5" name="Espace réservé du pied de page 4"/>
          <p:cNvSpPr>
            <a:spLocks noGrp="1"/>
          </p:cNvSpPr>
          <p:nvPr>
            <p:ph type="ftr" sz="quarter" idx="11"/>
          </p:nvPr>
        </p:nvSpPr>
        <p:spPr/>
        <p:txBody>
          <a:bodyPr/>
          <a:lstStyle/>
          <a:p>
            <a:endParaRPr lang="es-CL"/>
          </a:p>
        </p:txBody>
      </p:sp>
      <p:sp>
        <p:nvSpPr>
          <p:cNvPr id="6" name="Espace réservé du numéro de diapositive 5"/>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2764550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s-CL"/>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5" name="Espace réservé de la date 4"/>
          <p:cNvSpPr>
            <a:spLocks noGrp="1"/>
          </p:cNvSpPr>
          <p:nvPr>
            <p:ph type="dt" sz="half" idx="10"/>
          </p:nvPr>
        </p:nvSpPr>
        <p:spPr/>
        <p:txBody>
          <a:bodyPr/>
          <a:lstStyle/>
          <a:p>
            <a:fld id="{14984E15-3F66-428F-8D03-0FA796778775}" type="datetimeFigureOut">
              <a:rPr lang="es-CL" smtClean="0"/>
              <a:t>26-02-2017</a:t>
            </a:fld>
            <a:endParaRPr lang="es-CL"/>
          </a:p>
        </p:txBody>
      </p:sp>
      <p:sp>
        <p:nvSpPr>
          <p:cNvPr id="6" name="Espace réservé du pied de page 5"/>
          <p:cNvSpPr>
            <a:spLocks noGrp="1"/>
          </p:cNvSpPr>
          <p:nvPr>
            <p:ph type="ftr" sz="quarter" idx="11"/>
          </p:nvPr>
        </p:nvSpPr>
        <p:spPr/>
        <p:txBody>
          <a:bodyPr/>
          <a:lstStyle/>
          <a:p>
            <a:endParaRPr lang="es-CL"/>
          </a:p>
        </p:txBody>
      </p:sp>
      <p:sp>
        <p:nvSpPr>
          <p:cNvPr id="7" name="Espace réservé du numéro de diapositive 6"/>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391933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es-CL"/>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7" name="Espace réservé de la date 6"/>
          <p:cNvSpPr>
            <a:spLocks noGrp="1"/>
          </p:cNvSpPr>
          <p:nvPr>
            <p:ph type="dt" sz="half" idx="10"/>
          </p:nvPr>
        </p:nvSpPr>
        <p:spPr/>
        <p:txBody>
          <a:bodyPr/>
          <a:lstStyle/>
          <a:p>
            <a:fld id="{14984E15-3F66-428F-8D03-0FA796778775}" type="datetimeFigureOut">
              <a:rPr lang="es-CL" smtClean="0"/>
              <a:t>26-02-2017</a:t>
            </a:fld>
            <a:endParaRPr lang="es-CL"/>
          </a:p>
        </p:txBody>
      </p:sp>
      <p:sp>
        <p:nvSpPr>
          <p:cNvPr id="8" name="Espace réservé du pied de page 7"/>
          <p:cNvSpPr>
            <a:spLocks noGrp="1"/>
          </p:cNvSpPr>
          <p:nvPr>
            <p:ph type="ftr" sz="quarter" idx="11"/>
          </p:nvPr>
        </p:nvSpPr>
        <p:spPr/>
        <p:txBody>
          <a:bodyPr/>
          <a:lstStyle/>
          <a:p>
            <a:endParaRPr lang="es-CL"/>
          </a:p>
        </p:txBody>
      </p:sp>
      <p:sp>
        <p:nvSpPr>
          <p:cNvPr id="9" name="Espace réservé du numéro de diapositive 8"/>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409472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s-CL"/>
          </a:p>
        </p:txBody>
      </p:sp>
      <p:sp>
        <p:nvSpPr>
          <p:cNvPr id="3" name="Espace réservé de la date 2"/>
          <p:cNvSpPr>
            <a:spLocks noGrp="1"/>
          </p:cNvSpPr>
          <p:nvPr>
            <p:ph type="dt" sz="half" idx="10"/>
          </p:nvPr>
        </p:nvSpPr>
        <p:spPr/>
        <p:txBody>
          <a:bodyPr/>
          <a:lstStyle/>
          <a:p>
            <a:fld id="{14984E15-3F66-428F-8D03-0FA796778775}" type="datetimeFigureOut">
              <a:rPr lang="es-CL" smtClean="0"/>
              <a:t>26-02-2017</a:t>
            </a:fld>
            <a:endParaRPr lang="es-CL"/>
          </a:p>
        </p:txBody>
      </p:sp>
      <p:sp>
        <p:nvSpPr>
          <p:cNvPr id="4" name="Espace réservé du pied de page 3"/>
          <p:cNvSpPr>
            <a:spLocks noGrp="1"/>
          </p:cNvSpPr>
          <p:nvPr>
            <p:ph type="ftr" sz="quarter" idx="11"/>
          </p:nvPr>
        </p:nvSpPr>
        <p:spPr/>
        <p:txBody>
          <a:bodyPr/>
          <a:lstStyle/>
          <a:p>
            <a:endParaRPr lang="es-CL"/>
          </a:p>
        </p:txBody>
      </p:sp>
      <p:sp>
        <p:nvSpPr>
          <p:cNvPr id="5" name="Espace réservé du numéro de diapositive 4"/>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1484644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4984E15-3F66-428F-8D03-0FA796778775}" type="datetimeFigureOut">
              <a:rPr lang="es-CL" smtClean="0"/>
              <a:t>26-02-2017</a:t>
            </a:fld>
            <a:endParaRPr lang="es-CL"/>
          </a:p>
        </p:txBody>
      </p:sp>
      <p:sp>
        <p:nvSpPr>
          <p:cNvPr id="3" name="Espace réservé du pied de page 2"/>
          <p:cNvSpPr>
            <a:spLocks noGrp="1"/>
          </p:cNvSpPr>
          <p:nvPr>
            <p:ph type="ftr" sz="quarter" idx="11"/>
          </p:nvPr>
        </p:nvSpPr>
        <p:spPr/>
        <p:txBody>
          <a:bodyPr/>
          <a:lstStyle/>
          <a:p>
            <a:endParaRPr lang="es-CL"/>
          </a:p>
        </p:txBody>
      </p:sp>
      <p:sp>
        <p:nvSpPr>
          <p:cNvPr id="4" name="Espace réservé du numéro de diapositive 3"/>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4177054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s-CL"/>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4984E15-3F66-428F-8D03-0FA796778775}" type="datetimeFigureOut">
              <a:rPr lang="es-CL" smtClean="0"/>
              <a:t>26-02-2017</a:t>
            </a:fld>
            <a:endParaRPr lang="es-CL"/>
          </a:p>
        </p:txBody>
      </p:sp>
      <p:sp>
        <p:nvSpPr>
          <p:cNvPr id="6" name="Espace réservé du pied de page 5"/>
          <p:cNvSpPr>
            <a:spLocks noGrp="1"/>
          </p:cNvSpPr>
          <p:nvPr>
            <p:ph type="ftr" sz="quarter" idx="11"/>
          </p:nvPr>
        </p:nvSpPr>
        <p:spPr/>
        <p:txBody>
          <a:bodyPr/>
          <a:lstStyle/>
          <a:p>
            <a:endParaRPr lang="es-CL"/>
          </a:p>
        </p:txBody>
      </p:sp>
      <p:sp>
        <p:nvSpPr>
          <p:cNvPr id="7" name="Espace réservé du numéro de diapositive 6"/>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823312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s-CL"/>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14984E15-3F66-428F-8D03-0FA796778775}" type="datetimeFigureOut">
              <a:rPr lang="es-CL" smtClean="0"/>
              <a:t>26-02-2017</a:t>
            </a:fld>
            <a:endParaRPr lang="es-CL"/>
          </a:p>
        </p:txBody>
      </p:sp>
      <p:sp>
        <p:nvSpPr>
          <p:cNvPr id="6" name="Espace réservé du pied de page 5"/>
          <p:cNvSpPr>
            <a:spLocks noGrp="1"/>
          </p:cNvSpPr>
          <p:nvPr>
            <p:ph type="ftr" sz="quarter" idx="11"/>
          </p:nvPr>
        </p:nvSpPr>
        <p:spPr/>
        <p:txBody>
          <a:bodyPr/>
          <a:lstStyle/>
          <a:p>
            <a:endParaRPr lang="es-CL"/>
          </a:p>
        </p:txBody>
      </p:sp>
      <p:sp>
        <p:nvSpPr>
          <p:cNvPr id="7" name="Espace réservé du numéro de diapositive 6"/>
          <p:cNvSpPr>
            <a:spLocks noGrp="1"/>
          </p:cNvSpPr>
          <p:nvPr>
            <p:ph type="sldNum" sz="quarter" idx="12"/>
          </p:nvPr>
        </p:nvSpPr>
        <p:spPr/>
        <p:txBody>
          <a:bodyPr/>
          <a:lstStyle/>
          <a:p>
            <a:fld id="{C43724B1-50A3-4AC8-A67F-980ED6067F6D}" type="slidenum">
              <a:rPr lang="es-CL" smtClean="0"/>
              <a:t>‹N°›</a:t>
            </a:fld>
            <a:endParaRPr lang="es-CL"/>
          </a:p>
        </p:txBody>
      </p:sp>
    </p:spTree>
    <p:extLst>
      <p:ext uri="{BB962C8B-B14F-4D97-AF65-F5344CB8AC3E}">
        <p14:creationId xmlns:p14="http://schemas.microsoft.com/office/powerpoint/2010/main" val="141879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s-CL"/>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s-CL"/>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84E15-3F66-428F-8D03-0FA796778775}" type="datetimeFigureOut">
              <a:rPr lang="es-CL" smtClean="0"/>
              <a:t>26-02-2017</a:t>
            </a:fld>
            <a:endParaRPr lang="es-CL"/>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724B1-50A3-4AC8-A67F-980ED6067F6D}" type="slidenum">
              <a:rPr lang="es-CL" smtClean="0"/>
              <a:t>‹N°›</a:t>
            </a:fld>
            <a:endParaRPr lang="es-CL"/>
          </a:p>
        </p:txBody>
      </p:sp>
    </p:spTree>
    <p:extLst>
      <p:ext uri="{BB962C8B-B14F-4D97-AF65-F5344CB8AC3E}">
        <p14:creationId xmlns:p14="http://schemas.microsoft.com/office/powerpoint/2010/main" val="2825068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hyperlink" Target="https://www.biblegateway.com/passage/?search=H%C3%A9breux+4:12&amp;version=LSG" TargetMode="External"/><Relationship Id="rId2" Type="http://schemas.openxmlformats.org/officeDocument/2006/relationships/hyperlink" Target="https://www.biblegateway.com/passage/?search=1%20Timoth%C3%A9e+4:5&amp;version=LSG" TargetMode="External"/><Relationship Id="rId1" Type="http://schemas.openxmlformats.org/officeDocument/2006/relationships/slideLayout" Target="../slideLayouts/slideLayout1.xml"/><Relationship Id="rId4" Type="http://schemas.openxmlformats.org/officeDocument/2006/relationships/hyperlink" Target="https://www.biblegateway.com/passage/?search=H%C3%A9breux+11:3&amp;version=LSG" TargetMode="Externa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11.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hyperlink" Target="https://www.biblegateway.com/passage/?search=Matthieu+22:40&amp;version=LS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biblegateway.com/passage/?search=Matthieu+24:24&amp;version=LSG" TargetMode="External"/><Relationship Id="rId2" Type="http://schemas.openxmlformats.org/officeDocument/2006/relationships/hyperlink" Target="https://www.biblegateway.com/passage/?search=Matthieu+11:13&amp;version=LSG" TargetMode="External"/><Relationship Id="rId1" Type="http://schemas.openxmlformats.org/officeDocument/2006/relationships/slideLayout" Target="../slideLayouts/slideLayout1.xml"/><Relationship Id="rId4" Type="http://schemas.openxmlformats.org/officeDocument/2006/relationships/hyperlink" Target="https://www.biblegateway.com/passage/?search=Matthieu+26:56&amp;version=LSG" TargetMode="Externa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2.jpeg"/><Relationship Id="rId7" Type="http://schemas.openxmlformats.org/officeDocument/2006/relationships/diagramColors" Target="../diagrams/colors10.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17.svg"/><Relationship Id="rId4" Type="http://schemas.openxmlformats.org/officeDocument/2006/relationships/diagramData" Target="../diagrams/data10.xml"/><Relationship Id="rId9"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biblegateway.com/passage/?search=1%20Timoth%C3%A9e+4:1&amp;version=LSG" TargetMode="External"/><Relationship Id="rId2" Type="http://schemas.openxmlformats.org/officeDocument/2006/relationships/hyperlink" Target="https://www.biblegateway.com/passage/?search=Actes+17:19&amp;version=LS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www.biblegateway.com/passage/?search=Matthieu+5:18&amp;version=LSG" TargetMode="External"/><Relationship Id="rId2" Type="http://schemas.openxmlformats.org/officeDocument/2006/relationships/hyperlink" Target="https://www.biblegateway.com/passage/?search=Matthieu+24:35&amp;version=LSG"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www.biblegateway.com/passage/?search=Matthieu+5:18&amp;version=LSG"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biblegateway.com/passage/?search=Luc+8:11&amp;version=LSG" TargetMode="External"/><Relationship Id="rId2" Type="http://schemas.openxmlformats.org/officeDocument/2006/relationships/hyperlink" Target="https://www.biblegateway.com/passage/?search=Matthieu+15:6&amp;version=LSG" TargetMode="External"/><Relationship Id="rId1" Type="http://schemas.openxmlformats.org/officeDocument/2006/relationships/slideLayout" Target="../slideLayouts/slideLayout1.xml"/><Relationship Id="rId6" Type="http://schemas.openxmlformats.org/officeDocument/2006/relationships/hyperlink" Target="https://www.biblegateway.com/passage/?search=Jean+8:47&amp;version=LSG" TargetMode="External"/><Relationship Id="rId5" Type="http://schemas.openxmlformats.org/officeDocument/2006/relationships/hyperlink" Target="https://www.biblegateway.com/passage/?search=Jean+3:34&amp;version=LSG" TargetMode="External"/><Relationship Id="rId4" Type="http://schemas.openxmlformats.org/officeDocument/2006/relationships/hyperlink" Target="https://www.biblegateway.com/passage/?search=Luc+11:28&amp;version=LSG"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biblegateway.com/passage/?search=Jean+10:35&amp;version=LS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biblegateway.com/passage/?search=1%20Thessaloniciens+2:13&amp;version=LSG" TargetMode="External"/><Relationship Id="rId2" Type="http://schemas.openxmlformats.org/officeDocument/2006/relationships/hyperlink" Target="https://www.biblegateway.com/passage/?search=%C3%89ph%C3%A9siens+6:17&amp;version=LSG"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63485" y="2802731"/>
            <a:ext cx="8257441" cy="1325563"/>
          </a:xfrm>
        </p:spPr>
        <p:txBody>
          <a:bodyPr>
            <a:noAutofit/>
          </a:bodyPr>
          <a:lstStyle/>
          <a:p>
            <a:r>
              <a:rPr lang="es-CL" sz="7000" b="1" dirty="0">
                <a:solidFill>
                  <a:srgbClr val="00B0F0"/>
                </a:solidFill>
              </a:rPr>
              <a:t>LA BIBLE, </a:t>
            </a:r>
            <a:br>
              <a:rPr lang="es-CL" sz="7000" b="1" dirty="0">
                <a:solidFill>
                  <a:srgbClr val="00B0F0"/>
                </a:solidFill>
              </a:rPr>
            </a:br>
            <a:r>
              <a:rPr lang="es-CL" sz="7000" b="1" dirty="0">
                <a:solidFill>
                  <a:srgbClr val="00B0F0"/>
                </a:solidFill>
              </a:rPr>
              <a:t>LA PAROLE DE DIEU</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8466" y="365124"/>
            <a:ext cx="2876487" cy="1348353"/>
          </a:xfrm>
        </p:spPr>
      </p:pic>
    </p:spTree>
    <p:extLst>
      <p:ext uri="{BB962C8B-B14F-4D97-AF65-F5344CB8AC3E}">
        <p14:creationId xmlns:p14="http://schemas.microsoft.com/office/powerpoint/2010/main" val="1091390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9517637" y="1761812"/>
            <a:ext cx="2495006" cy="1200329"/>
          </a:xfrm>
          <a:prstGeom prst="rect">
            <a:avLst/>
          </a:prstGeom>
          <a:noFill/>
        </p:spPr>
        <p:txBody>
          <a:bodyPr wrap="square" rtlCol="0">
            <a:spAutoFit/>
          </a:bodyPr>
          <a:lstStyle/>
          <a:p>
            <a:r>
              <a:rPr lang="fr-FR" sz="2400" b="1" dirty="0"/>
              <a:t>1 Timothée 4:5</a:t>
            </a:r>
          </a:p>
          <a:p>
            <a:endParaRPr lang="fr-FR" sz="2400" b="1" dirty="0"/>
          </a:p>
          <a:p>
            <a:endParaRPr lang="fr-FR" sz="2400" b="1" dirty="0"/>
          </a:p>
        </p:txBody>
      </p:sp>
      <p:sp>
        <p:nvSpPr>
          <p:cNvPr id="16" name="ZoneTexte 15"/>
          <p:cNvSpPr txBox="1"/>
          <p:nvPr/>
        </p:nvSpPr>
        <p:spPr>
          <a:xfrm>
            <a:off x="9517637" y="3977185"/>
            <a:ext cx="2232196" cy="461665"/>
          </a:xfrm>
          <a:prstGeom prst="rect">
            <a:avLst/>
          </a:prstGeom>
          <a:noFill/>
        </p:spPr>
        <p:txBody>
          <a:bodyPr wrap="square" rtlCol="0">
            <a:spAutoFit/>
          </a:bodyPr>
          <a:lstStyle/>
          <a:p>
            <a:r>
              <a:rPr lang="fr-FR" sz="2400" b="1" dirty="0"/>
              <a:t>Jérémie 23:29</a:t>
            </a:r>
          </a:p>
        </p:txBody>
      </p:sp>
      <p:sp>
        <p:nvSpPr>
          <p:cNvPr id="18" name="ZoneTexte 17"/>
          <p:cNvSpPr txBox="1"/>
          <p:nvPr/>
        </p:nvSpPr>
        <p:spPr>
          <a:xfrm>
            <a:off x="1002194" y="4208017"/>
            <a:ext cx="2934788" cy="1938992"/>
          </a:xfrm>
          <a:prstGeom prst="rect">
            <a:avLst/>
          </a:prstGeom>
          <a:noFill/>
        </p:spPr>
        <p:txBody>
          <a:bodyPr wrap="square" rtlCol="0">
            <a:spAutoFit/>
          </a:bodyPr>
          <a:lstStyle/>
          <a:p>
            <a:pPr algn="r"/>
            <a:r>
              <a:rPr lang="fr-FR" sz="2400" b="1" dirty="0"/>
              <a:t>Psaumes 119:105</a:t>
            </a:r>
          </a:p>
          <a:p>
            <a:pPr algn="r"/>
            <a:r>
              <a:rPr lang="fr-FR" sz="2400" b="1" dirty="0"/>
              <a:t>Hébreux 11: 3</a:t>
            </a:r>
          </a:p>
          <a:p>
            <a:pPr algn="r"/>
            <a:r>
              <a:rPr lang="fr-FR" sz="2400" b="1" dirty="0"/>
              <a:t>Jean 1:1-3, 14-18</a:t>
            </a:r>
          </a:p>
          <a:p>
            <a:pPr algn="r"/>
            <a:endParaRPr lang="fr-FR" sz="2400" b="1" dirty="0"/>
          </a:p>
          <a:p>
            <a:pPr algn="r"/>
            <a:endParaRPr lang="fr-FR" sz="2400" b="1" dirty="0"/>
          </a:p>
        </p:txBody>
      </p:sp>
      <p:sp>
        <p:nvSpPr>
          <p:cNvPr id="3" name="Flèche : virage 2"/>
          <p:cNvSpPr/>
          <p:nvPr/>
        </p:nvSpPr>
        <p:spPr>
          <a:xfrm rot="16200000">
            <a:off x="681271" y="4335008"/>
            <a:ext cx="1066746" cy="77070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b="1">
              <a:solidFill>
                <a:schemeClr val="tx1"/>
              </a:solidFill>
            </a:endParaRPr>
          </a:p>
        </p:txBody>
      </p:sp>
      <p:sp>
        <p:nvSpPr>
          <p:cNvPr id="5" name="Flèche : haut 4"/>
          <p:cNvSpPr/>
          <p:nvPr/>
        </p:nvSpPr>
        <p:spPr>
          <a:xfrm rot="10800000">
            <a:off x="2973017" y="5470443"/>
            <a:ext cx="436728" cy="60050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b="1"/>
          </a:p>
        </p:txBody>
      </p:sp>
      <p:sp>
        <p:nvSpPr>
          <p:cNvPr id="19" name="ZoneTexte 18"/>
          <p:cNvSpPr txBox="1"/>
          <p:nvPr/>
        </p:nvSpPr>
        <p:spPr>
          <a:xfrm>
            <a:off x="-240010" y="6000346"/>
            <a:ext cx="6331891" cy="830997"/>
          </a:xfrm>
          <a:prstGeom prst="rect">
            <a:avLst/>
          </a:prstGeom>
          <a:noFill/>
        </p:spPr>
        <p:txBody>
          <a:bodyPr wrap="square" rtlCol="0">
            <a:spAutoFit/>
          </a:bodyPr>
          <a:lstStyle/>
          <a:p>
            <a:pPr algn="ctr"/>
            <a:r>
              <a:rPr lang="fr-FR" sz="2400" b="1" dirty="0"/>
              <a:t>Genèse 1:3, 6, 9, 11, 14, 20, 24, 29 </a:t>
            </a:r>
            <a:r>
              <a:rPr lang="fr-FR" sz="2400" b="1" dirty="0">
                <a:solidFill>
                  <a:srgbClr val="FF0000"/>
                </a:solidFill>
                <a:highlight>
                  <a:srgbClr val="FFFF00"/>
                </a:highlight>
              </a:rPr>
              <a:t>Dieu dit…</a:t>
            </a:r>
          </a:p>
          <a:p>
            <a:pPr algn="ctr"/>
            <a:r>
              <a:rPr lang="fr-FR" sz="2400" b="1" dirty="0"/>
              <a:t>Hébreux 11:3</a:t>
            </a:r>
          </a:p>
        </p:txBody>
      </p:sp>
      <p:sp>
        <p:nvSpPr>
          <p:cNvPr id="20" name="ZoneTexte 19"/>
          <p:cNvSpPr txBox="1"/>
          <p:nvPr/>
        </p:nvSpPr>
        <p:spPr>
          <a:xfrm>
            <a:off x="2692282" y="558663"/>
            <a:ext cx="2495006" cy="1200329"/>
          </a:xfrm>
          <a:prstGeom prst="rect">
            <a:avLst/>
          </a:prstGeom>
          <a:noFill/>
        </p:spPr>
        <p:txBody>
          <a:bodyPr wrap="square" rtlCol="0">
            <a:spAutoFit/>
          </a:bodyPr>
          <a:lstStyle/>
          <a:p>
            <a:pPr algn="r"/>
            <a:r>
              <a:rPr lang="fr-FR" sz="2400" b="1" dirty="0"/>
              <a:t>Romains 10:17</a:t>
            </a:r>
          </a:p>
          <a:p>
            <a:pPr algn="r"/>
            <a:r>
              <a:rPr lang="fr-FR" sz="2400" b="1" dirty="0"/>
              <a:t>Jean 20: 30-31</a:t>
            </a:r>
          </a:p>
          <a:p>
            <a:pPr algn="r"/>
            <a:endParaRPr lang="fr-FR" sz="2400" b="1" dirty="0"/>
          </a:p>
        </p:txBody>
      </p:sp>
      <p:sp>
        <p:nvSpPr>
          <p:cNvPr id="6" name="Rectangle 5"/>
          <p:cNvSpPr/>
          <p:nvPr/>
        </p:nvSpPr>
        <p:spPr>
          <a:xfrm>
            <a:off x="7709577" y="285103"/>
            <a:ext cx="2062175" cy="461665"/>
          </a:xfrm>
          <a:prstGeom prst="rect">
            <a:avLst/>
          </a:prstGeom>
        </p:spPr>
        <p:txBody>
          <a:bodyPr wrap="square">
            <a:spAutoFit/>
          </a:bodyPr>
          <a:lstStyle/>
          <a:p>
            <a:r>
              <a:rPr lang="fr-FR" sz="2400" b="1" i="0" dirty="0">
                <a:solidFill>
                  <a:srgbClr val="000000"/>
                </a:solidFill>
                <a:effectLst/>
                <a:latin typeface="Helvetica Neue"/>
              </a:rPr>
              <a:t>Ésaïe 55:11</a:t>
            </a:r>
          </a:p>
        </p:txBody>
      </p:sp>
      <p:graphicFrame>
        <p:nvGraphicFramePr>
          <p:cNvPr id="15" name="Diagramme 14"/>
          <p:cNvGraphicFramePr/>
          <p:nvPr>
            <p:extLst>
              <p:ext uri="{D42A27DB-BD31-4B8C-83A1-F6EECF244321}">
                <p14:modId xmlns:p14="http://schemas.microsoft.com/office/powerpoint/2010/main" val="3459927061"/>
              </p:ext>
            </p:extLst>
          </p:nvPr>
        </p:nvGraphicFramePr>
        <p:xfrm>
          <a:off x="2361957" y="193387"/>
          <a:ext cx="8730705" cy="6170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1" name="Groupe 20"/>
          <p:cNvGrpSpPr/>
          <p:nvPr/>
        </p:nvGrpSpPr>
        <p:grpSpPr>
          <a:xfrm>
            <a:off x="268808" y="2512711"/>
            <a:ext cx="1531937" cy="1531937"/>
            <a:chOff x="1257988" y="1485346"/>
            <a:chExt cx="1531937" cy="1531937"/>
          </a:xfrm>
          <a:solidFill>
            <a:srgbClr val="FFC000"/>
          </a:solidFill>
        </p:grpSpPr>
        <p:sp>
          <p:nvSpPr>
            <p:cNvPr id="22" name="Ellipse 21"/>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3000" b="1" kern="1200" dirty="0">
                  <a:solidFill>
                    <a:schemeClr val="tx1"/>
                  </a:solidFill>
                </a:rPr>
                <a:t>Jésus</a:t>
              </a:r>
            </a:p>
          </p:txBody>
        </p:sp>
      </p:grpSp>
      <p:sp>
        <p:nvSpPr>
          <p:cNvPr id="25" name="ZoneTexte 24"/>
          <p:cNvSpPr txBox="1"/>
          <p:nvPr/>
        </p:nvSpPr>
        <p:spPr>
          <a:xfrm>
            <a:off x="7582029" y="5215516"/>
            <a:ext cx="3813021" cy="1569660"/>
          </a:xfrm>
          <a:prstGeom prst="rect">
            <a:avLst/>
          </a:prstGeom>
          <a:noFill/>
        </p:spPr>
        <p:txBody>
          <a:bodyPr wrap="square" rtlCol="0">
            <a:spAutoFit/>
          </a:bodyPr>
          <a:lstStyle/>
          <a:p>
            <a:r>
              <a:rPr lang="fr-FR" sz="2400" b="1" dirty="0"/>
              <a:t>Hébreux 4:12</a:t>
            </a:r>
          </a:p>
          <a:p>
            <a:r>
              <a:rPr lang="fr-FR" sz="2400" b="1" dirty="0"/>
              <a:t>2 Chroniques 34-14-20</a:t>
            </a:r>
          </a:p>
          <a:p>
            <a:r>
              <a:rPr lang="fr-FR" sz="2400" b="1" dirty="0"/>
              <a:t>Néhémie 8:1-12</a:t>
            </a:r>
          </a:p>
          <a:p>
            <a:r>
              <a:rPr lang="fr-FR" sz="2400" b="1" dirty="0"/>
              <a:t>Genèse 1</a:t>
            </a:r>
          </a:p>
        </p:txBody>
      </p:sp>
      <p:sp>
        <p:nvSpPr>
          <p:cNvPr id="26" name="ZoneTexte 25"/>
          <p:cNvSpPr txBox="1"/>
          <p:nvPr/>
        </p:nvSpPr>
        <p:spPr>
          <a:xfrm>
            <a:off x="-27421" y="2051046"/>
            <a:ext cx="2729217" cy="461665"/>
          </a:xfrm>
          <a:prstGeom prst="rect">
            <a:avLst/>
          </a:prstGeom>
          <a:noFill/>
        </p:spPr>
        <p:txBody>
          <a:bodyPr wrap="square" rtlCol="0">
            <a:spAutoFit/>
          </a:bodyPr>
          <a:lstStyle/>
          <a:p>
            <a:pPr algn="ctr"/>
            <a:r>
              <a:rPr lang="fr-FR" sz="2400" b="1" dirty="0"/>
              <a:t>Romains 11:33-36</a:t>
            </a:r>
          </a:p>
        </p:txBody>
      </p:sp>
    </p:spTree>
    <p:extLst>
      <p:ext uri="{BB962C8B-B14F-4D97-AF65-F5344CB8AC3E}">
        <p14:creationId xmlns:p14="http://schemas.microsoft.com/office/powerpoint/2010/main" val="270253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8" grpId="0"/>
      <p:bldP spid="3" grpId="0" animBg="1"/>
      <p:bldP spid="5" grpId="0" animBg="1"/>
      <p:bldP spid="19" grpId="0"/>
      <p:bldP spid="20" grpId="0"/>
      <p:bldP spid="6" grpId="0"/>
      <p:bldGraphic spid="15" grpId="0">
        <p:bldAsOne/>
      </p:bldGraphic>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1737" y="1480066"/>
            <a:ext cx="10302240" cy="707886"/>
          </a:xfrm>
          <a:prstGeom prst="rect">
            <a:avLst/>
          </a:prstGeom>
        </p:spPr>
        <p:txBody>
          <a:bodyPr wrap="square">
            <a:spAutoFit/>
          </a:bodyPr>
          <a:lstStyle/>
          <a:p>
            <a:r>
              <a:rPr lang="fr-FR" sz="2000" b="1" i="0" u="none" strike="noStrike" dirty="0">
                <a:solidFill>
                  <a:srgbClr val="B34B2C"/>
                </a:solidFill>
                <a:effectLst/>
                <a:latin typeface="Helvetica Neue"/>
                <a:hlinkClick r:id="rId2"/>
              </a:rPr>
              <a:t>1 Timothée 4:5</a:t>
            </a:r>
            <a:endParaRPr lang="fr-FR" sz="2000" b="1" i="0" dirty="0">
              <a:solidFill>
                <a:srgbClr val="000000"/>
              </a:solidFill>
              <a:effectLst/>
              <a:latin typeface="Helvetica Neue"/>
            </a:endParaRPr>
          </a:p>
          <a:p>
            <a:r>
              <a:rPr lang="fr-FR" sz="2000" b="0" i="0" dirty="0">
                <a:solidFill>
                  <a:srgbClr val="000000"/>
                </a:solidFill>
                <a:effectLst/>
                <a:latin typeface="Helvetica Neue"/>
              </a:rPr>
              <a:t>parce que tout est sanctifié par la </a:t>
            </a:r>
            <a:r>
              <a:rPr lang="fr-FR" sz="2000" b="1" i="0" dirty="0">
                <a:solidFill>
                  <a:srgbClr val="000000"/>
                </a:solidFill>
                <a:effectLst/>
                <a:latin typeface="Helvetica Neue"/>
              </a:rPr>
              <a:t>parole</a:t>
            </a:r>
            <a:r>
              <a:rPr lang="fr-FR" sz="2000" b="0" i="0" dirty="0">
                <a:solidFill>
                  <a:srgbClr val="000000"/>
                </a:solidFill>
                <a:effectLst/>
                <a:latin typeface="Helvetica Neue"/>
              </a:rPr>
              <a:t> </a:t>
            </a:r>
            <a:r>
              <a:rPr lang="fr-FR" sz="2000" b="1" i="0" dirty="0">
                <a:solidFill>
                  <a:srgbClr val="000000"/>
                </a:solidFill>
                <a:effectLst/>
                <a:latin typeface="Helvetica Neue"/>
              </a:rPr>
              <a:t>de</a:t>
            </a:r>
            <a:r>
              <a:rPr lang="fr-FR" sz="2000" b="0" i="0" dirty="0">
                <a:solidFill>
                  <a:srgbClr val="000000"/>
                </a:solidFill>
                <a:effectLst/>
                <a:latin typeface="Helvetica Neue"/>
              </a:rPr>
              <a:t> </a:t>
            </a:r>
            <a:r>
              <a:rPr lang="fr-FR" sz="2000" b="1" i="0" dirty="0">
                <a:solidFill>
                  <a:srgbClr val="000000"/>
                </a:solidFill>
                <a:effectLst/>
                <a:latin typeface="Helvetica Neue"/>
              </a:rPr>
              <a:t>Dieu</a:t>
            </a:r>
            <a:r>
              <a:rPr lang="fr-FR" sz="2000" b="0" i="0" dirty="0">
                <a:solidFill>
                  <a:srgbClr val="000000"/>
                </a:solidFill>
                <a:effectLst/>
                <a:latin typeface="Helvetica Neue"/>
              </a:rPr>
              <a:t> et par la prière.</a:t>
            </a:r>
          </a:p>
        </p:txBody>
      </p:sp>
      <p:sp>
        <p:nvSpPr>
          <p:cNvPr id="7" name="Rectangle 6"/>
          <p:cNvSpPr/>
          <p:nvPr/>
        </p:nvSpPr>
        <p:spPr>
          <a:xfrm>
            <a:off x="291737" y="3281394"/>
            <a:ext cx="11608526" cy="1323439"/>
          </a:xfrm>
          <a:prstGeom prst="rect">
            <a:avLst/>
          </a:prstGeom>
        </p:spPr>
        <p:txBody>
          <a:bodyPr wrap="square">
            <a:spAutoFit/>
          </a:bodyPr>
          <a:lstStyle/>
          <a:p>
            <a:r>
              <a:rPr lang="fr-FR" sz="2000" b="1" i="0" u="none" strike="noStrike" dirty="0">
                <a:solidFill>
                  <a:srgbClr val="B34B2C"/>
                </a:solidFill>
                <a:effectLst/>
                <a:latin typeface="Helvetica Neue"/>
                <a:hlinkClick r:id="rId3"/>
              </a:rPr>
              <a:t>Hébreux 4:12</a:t>
            </a:r>
            <a:endParaRPr lang="fr-FR" sz="2000" b="1" i="0" dirty="0">
              <a:solidFill>
                <a:srgbClr val="000000"/>
              </a:solidFill>
              <a:effectLst/>
              <a:latin typeface="Helvetica Neue"/>
            </a:endParaRPr>
          </a:p>
          <a:p>
            <a:r>
              <a:rPr lang="fr-FR" sz="2000" b="0" i="0" dirty="0">
                <a:solidFill>
                  <a:srgbClr val="000000"/>
                </a:solidFill>
                <a:effectLst/>
                <a:latin typeface="Helvetica Neue"/>
              </a:rPr>
              <a:t>Car la </a:t>
            </a:r>
            <a:r>
              <a:rPr lang="fr-FR" sz="2000" b="1" i="0" dirty="0">
                <a:solidFill>
                  <a:srgbClr val="000000"/>
                </a:solidFill>
                <a:effectLst/>
                <a:latin typeface="Helvetica Neue"/>
              </a:rPr>
              <a:t>parole</a:t>
            </a:r>
            <a:r>
              <a:rPr lang="fr-FR" sz="2000" b="0" i="0" dirty="0">
                <a:solidFill>
                  <a:srgbClr val="000000"/>
                </a:solidFill>
                <a:effectLst/>
                <a:latin typeface="Helvetica Neue"/>
              </a:rPr>
              <a:t> </a:t>
            </a:r>
            <a:r>
              <a:rPr lang="fr-FR" sz="2000" b="1" i="0" dirty="0">
                <a:solidFill>
                  <a:srgbClr val="000000"/>
                </a:solidFill>
                <a:effectLst/>
                <a:latin typeface="Helvetica Neue"/>
              </a:rPr>
              <a:t>de</a:t>
            </a:r>
            <a:r>
              <a:rPr lang="fr-FR" sz="2000" b="0" i="0" dirty="0">
                <a:solidFill>
                  <a:srgbClr val="000000"/>
                </a:solidFill>
                <a:effectLst/>
                <a:latin typeface="Helvetica Neue"/>
              </a:rPr>
              <a:t> </a:t>
            </a:r>
            <a:r>
              <a:rPr lang="fr-FR" sz="2000" b="1" i="0" dirty="0">
                <a:solidFill>
                  <a:srgbClr val="000000"/>
                </a:solidFill>
                <a:effectLst/>
                <a:latin typeface="Helvetica Neue"/>
              </a:rPr>
              <a:t>Dieu</a:t>
            </a:r>
            <a:r>
              <a:rPr lang="fr-FR" sz="2000" b="0" i="0" dirty="0">
                <a:solidFill>
                  <a:srgbClr val="000000"/>
                </a:solidFill>
                <a:effectLst/>
                <a:latin typeface="Helvetica Neue"/>
              </a:rPr>
              <a:t> est vivante et efficace, plus tranchante qu'une épée quelconque à deux tranchants, pénétrante jusqu'à partager âme et esprit, jointures et moelles; elle juge les sentiments et les pensées du cœur.</a:t>
            </a:r>
          </a:p>
        </p:txBody>
      </p:sp>
      <p:sp>
        <p:nvSpPr>
          <p:cNvPr id="8" name="Rectangle 7"/>
          <p:cNvSpPr/>
          <p:nvPr/>
        </p:nvSpPr>
        <p:spPr>
          <a:xfrm>
            <a:off x="291737" y="4797611"/>
            <a:ext cx="11608526" cy="1015663"/>
          </a:xfrm>
          <a:prstGeom prst="rect">
            <a:avLst/>
          </a:prstGeom>
        </p:spPr>
        <p:txBody>
          <a:bodyPr wrap="square">
            <a:spAutoFit/>
          </a:bodyPr>
          <a:lstStyle/>
          <a:p>
            <a:r>
              <a:rPr lang="fr-FR" sz="2000" b="1" i="0" u="sng" dirty="0">
                <a:solidFill>
                  <a:srgbClr val="B23526"/>
                </a:solidFill>
                <a:effectLst/>
                <a:latin typeface="Helvetica Neue"/>
                <a:hlinkClick r:id="rId4"/>
              </a:rPr>
              <a:t>Hébreux 11:3</a:t>
            </a:r>
            <a:endParaRPr lang="fr-FR" sz="2000" b="1" i="0" dirty="0">
              <a:solidFill>
                <a:srgbClr val="000000"/>
              </a:solidFill>
              <a:effectLst/>
              <a:latin typeface="Helvetica Neue"/>
            </a:endParaRPr>
          </a:p>
          <a:p>
            <a:r>
              <a:rPr lang="fr-FR" sz="2000" b="0" i="0" dirty="0">
                <a:solidFill>
                  <a:srgbClr val="000000"/>
                </a:solidFill>
                <a:effectLst/>
                <a:latin typeface="Helvetica Neue"/>
              </a:rPr>
              <a:t>C'est par la foi que nous reconnaissons que le monde a été formé par la </a:t>
            </a:r>
            <a:r>
              <a:rPr lang="fr-FR" sz="2000" b="1" i="0" dirty="0">
                <a:solidFill>
                  <a:srgbClr val="000000"/>
                </a:solidFill>
                <a:effectLst/>
                <a:latin typeface="Helvetica Neue"/>
              </a:rPr>
              <a:t>parole</a:t>
            </a:r>
            <a:r>
              <a:rPr lang="fr-FR" sz="2000" b="0" i="0" dirty="0">
                <a:solidFill>
                  <a:srgbClr val="000000"/>
                </a:solidFill>
                <a:effectLst/>
                <a:latin typeface="Helvetica Neue"/>
              </a:rPr>
              <a:t> </a:t>
            </a:r>
            <a:r>
              <a:rPr lang="fr-FR" sz="2000" b="1" i="0" dirty="0">
                <a:solidFill>
                  <a:srgbClr val="000000"/>
                </a:solidFill>
                <a:effectLst/>
                <a:latin typeface="Helvetica Neue"/>
              </a:rPr>
              <a:t>de</a:t>
            </a:r>
            <a:r>
              <a:rPr lang="fr-FR" sz="2000" b="0" i="0" dirty="0">
                <a:solidFill>
                  <a:srgbClr val="000000"/>
                </a:solidFill>
                <a:effectLst/>
                <a:latin typeface="Helvetica Neue"/>
              </a:rPr>
              <a:t> </a:t>
            </a:r>
            <a:r>
              <a:rPr lang="fr-FR" sz="2000" b="1" i="0" dirty="0">
                <a:solidFill>
                  <a:srgbClr val="000000"/>
                </a:solidFill>
                <a:effectLst/>
                <a:latin typeface="Helvetica Neue"/>
              </a:rPr>
              <a:t>Dieu</a:t>
            </a:r>
            <a:r>
              <a:rPr lang="fr-FR" sz="2000" b="0" i="0" dirty="0">
                <a:solidFill>
                  <a:srgbClr val="000000"/>
                </a:solidFill>
                <a:effectLst/>
                <a:latin typeface="Helvetica Neue"/>
              </a:rPr>
              <a:t>, en sorte que ce qu'on voit n'a pas été fait de choses visibles.</a:t>
            </a:r>
          </a:p>
        </p:txBody>
      </p:sp>
      <p:sp>
        <p:nvSpPr>
          <p:cNvPr id="9" name="Rectangle 8"/>
          <p:cNvSpPr/>
          <p:nvPr/>
        </p:nvSpPr>
        <p:spPr>
          <a:xfrm>
            <a:off x="291737" y="2380730"/>
            <a:ext cx="11391916" cy="707886"/>
          </a:xfrm>
          <a:prstGeom prst="rect">
            <a:avLst/>
          </a:prstGeom>
        </p:spPr>
        <p:txBody>
          <a:bodyPr wrap="square">
            <a:spAutoFit/>
          </a:bodyPr>
          <a:lstStyle/>
          <a:p>
            <a:r>
              <a:rPr lang="fr-FR" sz="2000" b="1" u="sng" dirty="0">
                <a:solidFill>
                  <a:srgbClr val="0070C0"/>
                </a:solidFill>
                <a:latin typeface="Helvetica Neue"/>
              </a:rPr>
              <a:t>Jérémie 23:29</a:t>
            </a:r>
          </a:p>
          <a:p>
            <a:r>
              <a:rPr lang="fr-FR" sz="2000" b="1" i="0" baseline="30000" dirty="0">
                <a:solidFill>
                  <a:srgbClr val="000000"/>
                </a:solidFill>
                <a:effectLst/>
                <a:latin typeface="Arial" panose="020B0604020202020204" pitchFamily="34" charset="0"/>
              </a:rPr>
              <a:t>29 </a:t>
            </a:r>
            <a:r>
              <a:rPr lang="fr-FR" sz="2000" b="1" i="0" dirty="0">
                <a:solidFill>
                  <a:srgbClr val="FF0000"/>
                </a:solidFill>
                <a:effectLst/>
                <a:latin typeface="Helvetica Neue"/>
              </a:rPr>
              <a:t>Ma parole n'est-elle pas comme un feu</a:t>
            </a:r>
            <a:r>
              <a:rPr lang="fr-FR" sz="2000" b="0" i="0" dirty="0">
                <a:solidFill>
                  <a:srgbClr val="000000"/>
                </a:solidFill>
                <a:effectLst/>
                <a:latin typeface="Helvetica Neue"/>
              </a:rPr>
              <a:t>, dit l'Éternel, Et </a:t>
            </a:r>
            <a:r>
              <a:rPr lang="fr-FR" sz="2000" b="1" i="0" dirty="0">
                <a:solidFill>
                  <a:srgbClr val="FF0000"/>
                </a:solidFill>
                <a:effectLst/>
                <a:latin typeface="Helvetica Neue"/>
              </a:rPr>
              <a:t>comme un marteau qui brise le roc</a:t>
            </a:r>
            <a:r>
              <a:rPr lang="fr-FR" sz="2000" b="0" i="0" dirty="0">
                <a:solidFill>
                  <a:srgbClr val="000000"/>
                </a:solidFill>
                <a:effectLst/>
                <a:latin typeface="Helvetica Neue"/>
              </a:rPr>
              <a:t>?</a:t>
            </a:r>
          </a:p>
        </p:txBody>
      </p:sp>
      <p:sp>
        <p:nvSpPr>
          <p:cNvPr id="10" name="Rectangle 9"/>
          <p:cNvSpPr/>
          <p:nvPr/>
        </p:nvSpPr>
        <p:spPr>
          <a:xfrm>
            <a:off x="318448" y="317648"/>
            <a:ext cx="10981898" cy="1015663"/>
          </a:xfrm>
          <a:prstGeom prst="rect">
            <a:avLst/>
          </a:prstGeom>
        </p:spPr>
        <p:txBody>
          <a:bodyPr wrap="square">
            <a:spAutoFit/>
          </a:bodyPr>
          <a:lstStyle/>
          <a:p>
            <a:r>
              <a:rPr lang="fr-FR" sz="2000" b="1" dirty="0">
                <a:solidFill>
                  <a:srgbClr val="0070C0"/>
                </a:solidFill>
                <a:latin typeface="Helvetica Neue"/>
              </a:rPr>
              <a:t>Ésaïe 55:11</a:t>
            </a:r>
          </a:p>
          <a:p>
            <a:r>
              <a:rPr lang="fr-FR" sz="2000" b="1" i="0" baseline="30000" dirty="0">
                <a:solidFill>
                  <a:srgbClr val="000000"/>
                </a:solidFill>
                <a:effectLst/>
                <a:latin typeface="Arial" panose="020B0604020202020204" pitchFamily="34" charset="0"/>
              </a:rPr>
              <a:t>11 </a:t>
            </a:r>
            <a:r>
              <a:rPr lang="fr-FR" sz="2000" b="1" i="0" dirty="0">
                <a:solidFill>
                  <a:srgbClr val="000000"/>
                </a:solidFill>
                <a:effectLst/>
                <a:latin typeface="Helvetica Neue"/>
              </a:rPr>
              <a:t>Ainsi en est-il de ma parole</a:t>
            </a:r>
            <a:r>
              <a:rPr lang="fr-FR" sz="2000" b="0" i="0" dirty="0">
                <a:solidFill>
                  <a:srgbClr val="000000"/>
                </a:solidFill>
                <a:effectLst/>
                <a:latin typeface="Helvetica Neue"/>
              </a:rPr>
              <a:t>, qui sort de ma bouche: </a:t>
            </a:r>
            <a:r>
              <a:rPr lang="fr-FR" sz="2000" b="1" i="0" dirty="0">
                <a:solidFill>
                  <a:srgbClr val="000000"/>
                </a:solidFill>
                <a:effectLst/>
                <a:latin typeface="Helvetica Neue"/>
              </a:rPr>
              <a:t>Elle ne retourne point à moi sans effet</a:t>
            </a:r>
            <a:r>
              <a:rPr lang="fr-FR" sz="2000" b="0" i="0" dirty="0">
                <a:solidFill>
                  <a:srgbClr val="000000"/>
                </a:solidFill>
                <a:effectLst/>
                <a:latin typeface="Helvetica Neue"/>
              </a:rPr>
              <a:t>, Sans avoir exécuté ma volonté </a:t>
            </a:r>
            <a:r>
              <a:rPr lang="fr-FR" sz="2000" b="1" i="0" dirty="0">
                <a:solidFill>
                  <a:srgbClr val="000000"/>
                </a:solidFill>
                <a:effectLst/>
                <a:latin typeface="Helvetica Neue"/>
              </a:rPr>
              <a:t>Et accompli mes desseins</a:t>
            </a:r>
            <a:r>
              <a:rPr lang="fr-FR" sz="2000" b="0" i="0" dirty="0">
                <a:solidFill>
                  <a:srgbClr val="000000"/>
                </a:solidFill>
                <a:effectLst/>
                <a:latin typeface="Helvetica Neue"/>
              </a:rPr>
              <a:t>.</a:t>
            </a:r>
          </a:p>
        </p:txBody>
      </p:sp>
    </p:spTree>
    <p:extLst>
      <p:ext uri="{BB962C8B-B14F-4D97-AF65-F5344CB8AC3E}">
        <p14:creationId xmlns:p14="http://schemas.microsoft.com/office/powerpoint/2010/main" val="1889128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9517637" y="1761812"/>
            <a:ext cx="2495006" cy="1200329"/>
          </a:xfrm>
          <a:prstGeom prst="rect">
            <a:avLst/>
          </a:prstGeom>
          <a:noFill/>
        </p:spPr>
        <p:txBody>
          <a:bodyPr wrap="square" rtlCol="0">
            <a:spAutoFit/>
          </a:bodyPr>
          <a:lstStyle/>
          <a:p>
            <a:r>
              <a:rPr lang="fr-FR" sz="2400" b="1" dirty="0"/>
              <a:t>1 Timothée 4:5</a:t>
            </a:r>
          </a:p>
          <a:p>
            <a:endParaRPr lang="fr-FR" sz="2400" b="1" dirty="0"/>
          </a:p>
          <a:p>
            <a:endParaRPr lang="fr-FR" sz="2400" b="1" dirty="0"/>
          </a:p>
        </p:txBody>
      </p:sp>
      <p:sp>
        <p:nvSpPr>
          <p:cNvPr id="16" name="ZoneTexte 15"/>
          <p:cNvSpPr txBox="1"/>
          <p:nvPr/>
        </p:nvSpPr>
        <p:spPr>
          <a:xfrm>
            <a:off x="9517637" y="3977185"/>
            <a:ext cx="2232196" cy="461665"/>
          </a:xfrm>
          <a:prstGeom prst="rect">
            <a:avLst/>
          </a:prstGeom>
          <a:noFill/>
        </p:spPr>
        <p:txBody>
          <a:bodyPr wrap="square" rtlCol="0">
            <a:spAutoFit/>
          </a:bodyPr>
          <a:lstStyle/>
          <a:p>
            <a:r>
              <a:rPr lang="fr-FR" sz="2400" b="1" dirty="0"/>
              <a:t>Jérémie 23:29</a:t>
            </a:r>
          </a:p>
        </p:txBody>
      </p:sp>
      <p:sp>
        <p:nvSpPr>
          <p:cNvPr id="18" name="ZoneTexte 17"/>
          <p:cNvSpPr txBox="1"/>
          <p:nvPr/>
        </p:nvSpPr>
        <p:spPr>
          <a:xfrm>
            <a:off x="1002194" y="4208017"/>
            <a:ext cx="2934788" cy="1938992"/>
          </a:xfrm>
          <a:prstGeom prst="rect">
            <a:avLst/>
          </a:prstGeom>
          <a:noFill/>
        </p:spPr>
        <p:txBody>
          <a:bodyPr wrap="square" rtlCol="0">
            <a:spAutoFit/>
          </a:bodyPr>
          <a:lstStyle/>
          <a:p>
            <a:pPr algn="r"/>
            <a:r>
              <a:rPr lang="fr-FR" sz="2400" b="1" dirty="0"/>
              <a:t>Psaumes 119:105</a:t>
            </a:r>
          </a:p>
          <a:p>
            <a:pPr algn="r"/>
            <a:r>
              <a:rPr lang="fr-FR" sz="2400" b="1" dirty="0"/>
              <a:t>Hébreux 11: 3</a:t>
            </a:r>
          </a:p>
          <a:p>
            <a:pPr algn="r"/>
            <a:r>
              <a:rPr lang="fr-FR" sz="2400" b="1" dirty="0"/>
              <a:t>Jean 1:1-3, 14-18</a:t>
            </a:r>
          </a:p>
          <a:p>
            <a:pPr algn="r"/>
            <a:endParaRPr lang="fr-FR" sz="2400" b="1" dirty="0"/>
          </a:p>
          <a:p>
            <a:pPr algn="r"/>
            <a:endParaRPr lang="fr-FR" sz="2400" b="1" dirty="0"/>
          </a:p>
        </p:txBody>
      </p:sp>
      <p:sp>
        <p:nvSpPr>
          <p:cNvPr id="3" name="Flèche : virage 2"/>
          <p:cNvSpPr/>
          <p:nvPr/>
        </p:nvSpPr>
        <p:spPr>
          <a:xfrm rot="16200000">
            <a:off x="681271" y="4335008"/>
            <a:ext cx="1066746" cy="77070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b="1">
              <a:solidFill>
                <a:schemeClr val="tx1"/>
              </a:solidFill>
            </a:endParaRPr>
          </a:p>
        </p:txBody>
      </p:sp>
      <p:sp>
        <p:nvSpPr>
          <p:cNvPr id="5" name="Flèche : haut 4"/>
          <p:cNvSpPr/>
          <p:nvPr/>
        </p:nvSpPr>
        <p:spPr>
          <a:xfrm rot="10800000">
            <a:off x="2973017" y="5470443"/>
            <a:ext cx="436728" cy="60050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b="1"/>
          </a:p>
        </p:txBody>
      </p:sp>
      <p:sp>
        <p:nvSpPr>
          <p:cNvPr id="19" name="ZoneTexte 18"/>
          <p:cNvSpPr txBox="1"/>
          <p:nvPr/>
        </p:nvSpPr>
        <p:spPr>
          <a:xfrm>
            <a:off x="-240010" y="6000346"/>
            <a:ext cx="6331891" cy="830997"/>
          </a:xfrm>
          <a:prstGeom prst="rect">
            <a:avLst/>
          </a:prstGeom>
          <a:noFill/>
        </p:spPr>
        <p:txBody>
          <a:bodyPr wrap="square" rtlCol="0">
            <a:spAutoFit/>
          </a:bodyPr>
          <a:lstStyle/>
          <a:p>
            <a:pPr algn="ctr"/>
            <a:r>
              <a:rPr lang="fr-FR" sz="2400" b="1" dirty="0"/>
              <a:t>Genèse 1:3, 6, 9, 11, 14, 20, 24, 29 </a:t>
            </a:r>
            <a:r>
              <a:rPr lang="fr-FR" sz="2400" b="1" dirty="0">
                <a:solidFill>
                  <a:srgbClr val="FF0000"/>
                </a:solidFill>
                <a:highlight>
                  <a:srgbClr val="FFFF00"/>
                </a:highlight>
              </a:rPr>
              <a:t>Dieu dit…</a:t>
            </a:r>
          </a:p>
          <a:p>
            <a:pPr algn="ctr"/>
            <a:r>
              <a:rPr lang="fr-FR" sz="2400" b="1" dirty="0"/>
              <a:t>Hébreux 11:3</a:t>
            </a:r>
          </a:p>
        </p:txBody>
      </p:sp>
      <p:sp>
        <p:nvSpPr>
          <p:cNvPr id="20" name="ZoneTexte 19"/>
          <p:cNvSpPr txBox="1"/>
          <p:nvPr/>
        </p:nvSpPr>
        <p:spPr>
          <a:xfrm>
            <a:off x="1462047" y="792706"/>
            <a:ext cx="2495006" cy="1200329"/>
          </a:xfrm>
          <a:prstGeom prst="rect">
            <a:avLst/>
          </a:prstGeom>
          <a:noFill/>
        </p:spPr>
        <p:txBody>
          <a:bodyPr wrap="square" rtlCol="0">
            <a:spAutoFit/>
          </a:bodyPr>
          <a:lstStyle/>
          <a:p>
            <a:pPr algn="r"/>
            <a:r>
              <a:rPr lang="fr-FR" sz="2400" b="1" dirty="0"/>
              <a:t>Romains 10:17</a:t>
            </a:r>
          </a:p>
          <a:p>
            <a:pPr algn="r"/>
            <a:r>
              <a:rPr lang="fr-FR" sz="2400" b="1" dirty="0"/>
              <a:t>Jean 20: 30-31</a:t>
            </a:r>
          </a:p>
          <a:p>
            <a:pPr algn="r"/>
            <a:endParaRPr lang="fr-FR" sz="2400" b="1" dirty="0"/>
          </a:p>
        </p:txBody>
      </p:sp>
      <p:sp>
        <p:nvSpPr>
          <p:cNvPr id="6" name="Rectangle 5"/>
          <p:cNvSpPr/>
          <p:nvPr/>
        </p:nvSpPr>
        <p:spPr>
          <a:xfrm>
            <a:off x="7709577" y="285103"/>
            <a:ext cx="2062175" cy="461665"/>
          </a:xfrm>
          <a:prstGeom prst="rect">
            <a:avLst/>
          </a:prstGeom>
        </p:spPr>
        <p:txBody>
          <a:bodyPr wrap="square">
            <a:spAutoFit/>
          </a:bodyPr>
          <a:lstStyle/>
          <a:p>
            <a:r>
              <a:rPr lang="fr-FR" sz="2400" b="1" i="0" dirty="0">
                <a:solidFill>
                  <a:srgbClr val="000000"/>
                </a:solidFill>
                <a:effectLst/>
                <a:latin typeface="Helvetica Neue"/>
              </a:rPr>
              <a:t>Ésaïe 55:11</a:t>
            </a:r>
          </a:p>
        </p:txBody>
      </p:sp>
      <p:graphicFrame>
        <p:nvGraphicFramePr>
          <p:cNvPr id="15" name="Diagramme 14"/>
          <p:cNvGraphicFramePr/>
          <p:nvPr>
            <p:extLst>
              <p:ext uri="{D42A27DB-BD31-4B8C-83A1-F6EECF244321}">
                <p14:modId xmlns:p14="http://schemas.microsoft.com/office/powerpoint/2010/main" val="1803146199"/>
              </p:ext>
            </p:extLst>
          </p:nvPr>
        </p:nvGraphicFramePr>
        <p:xfrm>
          <a:off x="2344365" y="-23574"/>
          <a:ext cx="8730705" cy="6170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1" name="Groupe 20"/>
          <p:cNvGrpSpPr/>
          <p:nvPr/>
        </p:nvGrpSpPr>
        <p:grpSpPr>
          <a:xfrm>
            <a:off x="268808" y="2512711"/>
            <a:ext cx="1531937" cy="1531937"/>
            <a:chOff x="1257988" y="1485346"/>
            <a:chExt cx="1531937" cy="1531937"/>
          </a:xfrm>
          <a:solidFill>
            <a:srgbClr val="FFC000"/>
          </a:solidFill>
        </p:grpSpPr>
        <p:sp>
          <p:nvSpPr>
            <p:cNvPr id="22" name="Ellipse 21"/>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3000" b="1" kern="1200" dirty="0">
                  <a:solidFill>
                    <a:schemeClr val="tx1"/>
                  </a:solidFill>
                </a:rPr>
                <a:t>Jésus</a:t>
              </a:r>
            </a:p>
          </p:txBody>
        </p:sp>
      </p:grpSp>
      <p:sp>
        <p:nvSpPr>
          <p:cNvPr id="25" name="ZoneTexte 24"/>
          <p:cNvSpPr txBox="1"/>
          <p:nvPr/>
        </p:nvSpPr>
        <p:spPr>
          <a:xfrm>
            <a:off x="7582029" y="5215516"/>
            <a:ext cx="3813021" cy="1569660"/>
          </a:xfrm>
          <a:prstGeom prst="rect">
            <a:avLst/>
          </a:prstGeom>
          <a:noFill/>
        </p:spPr>
        <p:txBody>
          <a:bodyPr wrap="square" rtlCol="0">
            <a:spAutoFit/>
          </a:bodyPr>
          <a:lstStyle/>
          <a:p>
            <a:r>
              <a:rPr lang="fr-FR" sz="2400" b="1" dirty="0"/>
              <a:t>Hébreux 4:12</a:t>
            </a:r>
          </a:p>
          <a:p>
            <a:r>
              <a:rPr lang="fr-FR" sz="2400" b="1" dirty="0"/>
              <a:t>2 Chroniques 34-14-20</a:t>
            </a:r>
          </a:p>
          <a:p>
            <a:r>
              <a:rPr lang="fr-FR" sz="2400" b="1" dirty="0"/>
              <a:t>Néhémie 8:1-12</a:t>
            </a:r>
          </a:p>
          <a:p>
            <a:r>
              <a:rPr lang="fr-FR" sz="2400" b="1" dirty="0"/>
              <a:t>Genèse 1</a:t>
            </a:r>
          </a:p>
        </p:txBody>
      </p:sp>
      <p:sp>
        <p:nvSpPr>
          <p:cNvPr id="26" name="ZoneTexte 25"/>
          <p:cNvSpPr txBox="1"/>
          <p:nvPr/>
        </p:nvSpPr>
        <p:spPr>
          <a:xfrm>
            <a:off x="-27421" y="2051046"/>
            <a:ext cx="2729217" cy="461665"/>
          </a:xfrm>
          <a:prstGeom prst="rect">
            <a:avLst/>
          </a:prstGeom>
          <a:noFill/>
        </p:spPr>
        <p:txBody>
          <a:bodyPr wrap="square" rtlCol="0">
            <a:spAutoFit/>
          </a:bodyPr>
          <a:lstStyle/>
          <a:p>
            <a:pPr algn="ctr"/>
            <a:r>
              <a:rPr lang="fr-FR" sz="2400" b="1" dirty="0"/>
              <a:t>Romains 11:33-36</a:t>
            </a:r>
          </a:p>
        </p:txBody>
      </p:sp>
    </p:spTree>
    <p:extLst>
      <p:ext uri="{BB962C8B-B14F-4D97-AF65-F5344CB8AC3E}">
        <p14:creationId xmlns:p14="http://schemas.microsoft.com/office/powerpoint/2010/main" val="12875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47095" y="3065298"/>
            <a:ext cx="11527809" cy="1938992"/>
          </a:xfrm>
          <a:prstGeom prst="rect">
            <a:avLst/>
          </a:prstGeom>
        </p:spPr>
        <p:txBody>
          <a:bodyPr wrap="square">
            <a:spAutoFit/>
          </a:bodyPr>
          <a:lstStyle/>
          <a:p>
            <a:r>
              <a:rPr lang="fr-FR" sz="2400" b="1" u="sng" dirty="0">
                <a:solidFill>
                  <a:srgbClr val="0070C0"/>
                </a:solidFill>
                <a:latin typeface="Helvetica Neue"/>
              </a:rPr>
              <a:t>Jean 20:30-31 </a:t>
            </a:r>
          </a:p>
          <a:p>
            <a:r>
              <a:rPr lang="fr-FR" sz="2400" b="1" i="0" baseline="30000" dirty="0">
                <a:solidFill>
                  <a:srgbClr val="000000"/>
                </a:solidFill>
                <a:effectLst/>
                <a:latin typeface="Arial" panose="020B0604020202020204" pitchFamily="34" charset="0"/>
              </a:rPr>
              <a:t>30 </a:t>
            </a:r>
            <a:r>
              <a:rPr lang="fr-FR" sz="2400" b="0" i="0" dirty="0">
                <a:solidFill>
                  <a:srgbClr val="000000"/>
                </a:solidFill>
                <a:effectLst/>
                <a:latin typeface="Helvetica Neue"/>
              </a:rPr>
              <a:t>Jésus a fait encore, en présence de ses disciples, beaucoup </a:t>
            </a:r>
            <a:r>
              <a:rPr lang="fr-FR" sz="2400" b="1" i="0" dirty="0">
                <a:solidFill>
                  <a:srgbClr val="FF0000"/>
                </a:solidFill>
                <a:effectLst/>
                <a:latin typeface="Helvetica Neue"/>
              </a:rPr>
              <a:t>d'autres miracles, qui ne sont pas écrits dans ce livre</a:t>
            </a:r>
            <a:r>
              <a:rPr lang="fr-FR" sz="2400" b="0" i="0" dirty="0">
                <a:solidFill>
                  <a:srgbClr val="000000"/>
                </a:solidFill>
                <a:effectLst/>
                <a:latin typeface="Helvetica Neue"/>
              </a:rPr>
              <a:t>. </a:t>
            </a:r>
            <a:r>
              <a:rPr lang="fr-FR" sz="2400" b="1" i="0" baseline="30000" dirty="0">
                <a:solidFill>
                  <a:srgbClr val="000000"/>
                </a:solidFill>
                <a:effectLst/>
                <a:latin typeface="Arial" panose="020B0604020202020204" pitchFamily="34" charset="0"/>
              </a:rPr>
              <a:t>31 </a:t>
            </a:r>
            <a:r>
              <a:rPr lang="fr-FR" sz="2400" b="1" i="0" dirty="0">
                <a:solidFill>
                  <a:srgbClr val="FF0000"/>
                </a:solidFill>
                <a:effectLst/>
                <a:highlight>
                  <a:srgbClr val="FFFF00"/>
                </a:highlight>
                <a:latin typeface="Helvetica Neue"/>
              </a:rPr>
              <a:t>Mais ces choses ont été écrites </a:t>
            </a:r>
            <a:r>
              <a:rPr lang="fr-FR" sz="2400" b="1" i="0" dirty="0">
                <a:solidFill>
                  <a:srgbClr val="0070C0"/>
                </a:solidFill>
                <a:effectLst/>
                <a:latin typeface="Helvetica Neue"/>
              </a:rPr>
              <a:t>afin que vous croyiez que Jésus est le Christ, le Fils de Dieu, et qu'en croyant vous ayez la vie en son nom.</a:t>
            </a:r>
          </a:p>
        </p:txBody>
      </p:sp>
      <p:sp>
        <p:nvSpPr>
          <p:cNvPr id="12" name="Rectangle 11"/>
          <p:cNvSpPr/>
          <p:nvPr/>
        </p:nvSpPr>
        <p:spPr>
          <a:xfrm>
            <a:off x="332095" y="265268"/>
            <a:ext cx="11357810" cy="2308324"/>
          </a:xfrm>
          <a:prstGeom prst="rect">
            <a:avLst/>
          </a:prstGeom>
        </p:spPr>
        <p:txBody>
          <a:bodyPr wrap="square">
            <a:spAutoFit/>
          </a:bodyPr>
          <a:lstStyle/>
          <a:p>
            <a:r>
              <a:rPr lang="fr-FR" sz="2400" b="1" u="sng" dirty="0">
                <a:solidFill>
                  <a:srgbClr val="0070C0"/>
                </a:solidFill>
                <a:latin typeface="Helvetica Neue"/>
              </a:rPr>
              <a:t>Romains 11:33-36 </a:t>
            </a:r>
          </a:p>
          <a:p>
            <a:r>
              <a:rPr lang="fr-FR" sz="2400" b="1" baseline="30000" dirty="0">
                <a:solidFill>
                  <a:srgbClr val="000000"/>
                </a:solidFill>
                <a:latin typeface="Arial" panose="020B0604020202020204" pitchFamily="34" charset="0"/>
              </a:rPr>
              <a:t>33 </a:t>
            </a:r>
            <a:r>
              <a:rPr lang="fr-FR" sz="2400" dirty="0">
                <a:solidFill>
                  <a:srgbClr val="000000"/>
                </a:solidFill>
                <a:latin typeface="Helvetica Neue"/>
              </a:rPr>
              <a:t>O profondeur de la </a:t>
            </a:r>
            <a:r>
              <a:rPr lang="fr-FR" sz="2400" b="1" dirty="0">
                <a:solidFill>
                  <a:srgbClr val="FF0000"/>
                </a:solidFill>
                <a:latin typeface="Helvetica Neue"/>
              </a:rPr>
              <a:t>richesse, de la sagesse et de la science de Dieu</a:t>
            </a:r>
            <a:r>
              <a:rPr lang="fr-FR" sz="2400" dirty="0">
                <a:solidFill>
                  <a:srgbClr val="000000"/>
                </a:solidFill>
                <a:latin typeface="Helvetica Neue"/>
              </a:rPr>
              <a:t>! </a:t>
            </a:r>
            <a:r>
              <a:rPr lang="fr-FR" sz="2400" b="1" dirty="0">
                <a:solidFill>
                  <a:srgbClr val="0070C0"/>
                </a:solidFill>
                <a:latin typeface="Helvetica Neue"/>
              </a:rPr>
              <a:t>Que ses jugements sont insondables, et ses voies incompréhensibles</a:t>
            </a:r>
            <a:r>
              <a:rPr lang="fr-FR" sz="2400" dirty="0">
                <a:solidFill>
                  <a:srgbClr val="000000"/>
                </a:solidFill>
                <a:latin typeface="Helvetica Neue"/>
              </a:rPr>
              <a:t>! Car</a:t>
            </a:r>
          </a:p>
          <a:p>
            <a:r>
              <a:rPr lang="fr-FR" sz="2400" b="1" baseline="30000" dirty="0">
                <a:solidFill>
                  <a:srgbClr val="000000"/>
                </a:solidFill>
                <a:latin typeface="Arial" panose="020B0604020202020204" pitchFamily="34" charset="0"/>
              </a:rPr>
              <a:t>34 </a:t>
            </a:r>
            <a:r>
              <a:rPr lang="fr-FR" sz="2400" b="1" dirty="0">
                <a:latin typeface="Helvetica Neue"/>
              </a:rPr>
              <a:t>Qui a connu la pensée du Seigneur, Ou qui a été son conseiller?</a:t>
            </a:r>
          </a:p>
          <a:p>
            <a:r>
              <a:rPr lang="fr-FR" sz="2400" b="1" baseline="30000" dirty="0">
                <a:solidFill>
                  <a:srgbClr val="000000"/>
                </a:solidFill>
                <a:latin typeface="Arial" panose="020B0604020202020204" pitchFamily="34" charset="0"/>
              </a:rPr>
              <a:t>35 </a:t>
            </a:r>
            <a:r>
              <a:rPr lang="fr-FR" sz="2400" dirty="0">
                <a:solidFill>
                  <a:srgbClr val="000000"/>
                </a:solidFill>
                <a:latin typeface="Helvetica Neue"/>
              </a:rPr>
              <a:t>Qui lui a donné le premier, pour qu'il ait à recevoir en retour? </a:t>
            </a:r>
            <a:r>
              <a:rPr lang="fr-FR" sz="2400" b="1" baseline="30000" dirty="0">
                <a:solidFill>
                  <a:srgbClr val="000000"/>
                </a:solidFill>
                <a:latin typeface="Arial" panose="020B0604020202020204" pitchFamily="34" charset="0"/>
              </a:rPr>
              <a:t>36 </a:t>
            </a:r>
            <a:r>
              <a:rPr lang="fr-FR" sz="2400" dirty="0">
                <a:solidFill>
                  <a:srgbClr val="000000"/>
                </a:solidFill>
                <a:latin typeface="Helvetica Neue"/>
              </a:rPr>
              <a:t>C'est de lui, par lui, et pour lui que sont toutes choses. A lui la gloire dans tous les siècles! Amen!</a:t>
            </a:r>
            <a:endParaRPr lang="fr-FR" sz="2400" b="0" i="0" dirty="0">
              <a:solidFill>
                <a:srgbClr val="000000"/>
              </a:solidFill>
              <a:effectLst/>
              <a:latin typeface="Helvetica Neue"/>
            </a:endParaRPr>
          </a:p>
        </p:txBody>
      </p:sp>
      <p:sp>
        <p:nvSpPr>
          <p:cNvPr id="13" name="Rectangle 12"/>
          <p:cNvSpPr/>
          <p:nvPr/>
        </p:nvSpPr>
        <p:spPr>
          <a:xfrm>
            <a:off x="332095" y="5249039"/>
            <a:ext cx="11527809" cy="1200329"/>
          </a:xfrm>
          <a:prstGeom prst="rect">
            <a:avLst/>
          </a:prstGeom>
        </p:spPr>
        <p:txBody>
          <a:bodyPr wrap="square">
            <a:spAutoFit/>
          </a:bodyPr>
          <a:lstStyle/>
          <a:p>
            <a:r>
              <a:rPr lang="fr-FR" sz="2400" b="1" u="sng" dirty="0">
                <a:solidFill>
                  <a:srgbClr val="0070C0"/>
                </a:solidFill>
                <a:latin typeface="Helvetica Neue"/>
              </a:rPr>
              <a:t>Romains 10:17 </a:t>
            </a:r>
          </a:p>
          <a:p>
            <a:r>
              <a:rPr lang="fr-FR" sz="2400" b="1" i="0" baseline="30000" dirty="0">
                <a:solidFill>
                  <a:srgbClr val="000000"/>
                </a:solidFill>
                <a:effectLst/>
                <a:latin typeface="Arial" panose="020B0604020202020204" pitchFamily="34" charset="0"/>
              </a:rPr>
              <a:t>17 </a:t>
            </a:r>
            <a:r>
              <a:rPr lang="fr-FR" sz="2400" b="0" i="0" dirty="0">
                <a:solidFill>
                  <a:srgbClr val="000000"/>
                </a:solidFill>
                <a:effectLst/>
                <a:latin typeface="Helvetica Neue"/>
              </a:rPr>
              <a:t>Ainsi </a:t>
            </a:r>
            <a:r>
              <a:rPr lang="fr-FR" sz="2400" b="1" i="0" dirty="0">
                <a:solidFill>
                  <a:srgbClr val="FF0000"/>
                </a:solidFill>
                <a:effectLst/>
                <a:highlight>
                  <a:srgbClr val="FFFF00"/>
                </a:highlight>
                <a:latin typeface="Helvetica Neue"/>
              </a:rPr>
              <a:t>la foi vient de ce qu'on entend, et ce qu'on entend vient de la parole de Christ</a:t>
            </a:r>
            <a:r>
              <a:rPr lang="fr-FR" sz="2400" b="0" i="0" dirty="0">
                <a:solidFill>
                  <a:srgbClr val="000000"/>
                </a:solidFill>
                <a:effectLst/>
                <a:latin typeface="Helvetica Neue"/>
              </a:rPr>
              <a:t>.</a:t>
            </a:r>
          </a:p>
        </p:txBody>
      </p:sp>
    </p:spTree>
    <p:extLst>
      <p:ext uri="{BB962C8B-B14F-4D97-AF65-F5344CB8AC3E}">
        <p14:creationId xmlns:p14="http://schemas.microsoft.com/office/powerpoint/2010/main" val="1597379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me 16"/>
          <p:cNvGraphicFramePr/>
          <p:nvPr>
            <p:extLst>
              <p:ext uri="{D42A27DB-BD31-4B8C-83A1-F6EECF244321}">
                <p14:modId xmlns:p14="http://schemas.microsoft.com/office/powerpoint/2010/main" val="2984824259"/>
              </p:ext>
            </p:extLst>
          </p:nvPr>
        </p:nvGraphicFramePr>
        <p:xfrm>
          <a:off x="1730647" y="380221"/>
          <a:ext cx="8730705" cy="6170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447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6560" y="382138"/>
            <a:ext cx="7319272" cy="2554545"/>
          </a:xfrm>
          <a:prstGeom prst="rect">
            <a:avLst/>
          </a:prstGeom>
        </p:spPr>
        <p:txBody>
          <a:bodyPr wrap="square">
            <a:spAutoFit/>
          </a:bodyPr>
          <a:lstStyle/>
          <a:p>
            <a:r>
              <a:rPr lang="fr-FR" sz="2000" b="1" u="sng" dirty="0">
                <a:solidFill>
                  <a:srgbClr val="0070C0"/>
                </a:solidFill>
                <a:latin typeface="Helvetica Neue"/>
              </a:rPr>
              <a:t>1 Pierre 3:15</a:t>
            </a:r>
          </a:p>
          <a:p>
            <a:r>
              <a:rPr lang="fr-FR" sz="2000" b="1" i="0" baseline="30000" dirty="0">
                <a:solidFill>
                  <a:srgbClr val="000000"/>
                </a:solidFill>
                <a:effectLst/>
                <a:latin typeface="Arial" panose="020B0604020202020204" pitchFamily="34" charset="0"/>
              </a:rPr>
              <a:t>15 </a:t>
            </a:r>
            <a:r>
              <a:rPr lang="fr-FR" sz="2000" b="1" i="0" dirty="0">
                <a:solidFill>
                  <a:srgbClr val="0070C0"/>
                </a:solidFill>
                <a:effectLst/>
                <a:latin typeface="Helvetica Neue"/>
              </a:rPr>
              <a:t>Mais sanctifiez dans vos cœurs Christ le Seigneur</a:t>
            </a:r>
            <a:r>
              <a:rPr lang="fr-FR" sz="2000" b="0" i="0" dirty="0">
                <a:solidFill>
                  <a:srgbClr val="000000"/>
                </a:solidFill>
                <a:effectLst/>
                <a:latin typeface="Helvetica Neue"/>
              </a:rPr>
              <a:t>, étant toujours prêts à vous défendre, avec douceur et respect, devant quiconque vous </a:t>
            </a:r>
            <a:r>
              <a:rPr lang="fr-FR" sz="2000" b="1" i="0" dirty="0">
                <a:solidFill>
                  <a:srgbClr val="0070C0"/>
                </a:solidFill>
                <a:effectLst/>
                <a:latin typeface="Helvetica Neue"/>
              </a:rPr>
              <a:t>demande raison de l'espérance qui est en vous</a:t>
            </a:r>
            <a:r>
              <a:rPr lang="fr-FR" sz="2000" b="0" i="0" dirty="0">
                <a:solidFill>
                  <a:srgbClr val="000000"/>
                </a:solidFill>
                <a:effectLst/>
                <a:latin typeface="Helvetica Neue"/>
              </a:rPr>
              <a:t>,</a:t>
            </a:r>
          </a:p>
          <a:p>
            <a:endParaRPr lang="fr-FR" sz="2000" dirty="0">
              <a:solidFill>
                <a:srgbClr val="000000"/>
              </a:solidFill>
              <a:latin typeface="Helvetica Neue"/>
            </a:endParaRPr>
          </a:p>
          <a:p>
            <a:pPr algn="ctr"/>
            <a:r>
              <a:rPr lang="fr-FR" sz="2000" b="1" i="0" dirty="0">
                <a:solidFill>
                  <a:srgbClr val="FF0000"/>
                </a:solidFill>
                <a:effectLst/>
                <a:latin typeface="Helvetica Neue"/>
              </a:rPr>
              <a:t>Témoignage</a:t>
            </a:r>
          </a:p>
          <a:p>
            <a:endParaRPr lang="fr-FR" sz="2000" b="0" i="0" dirty="0">
              <a:solidFill>
                <a:srgbClr val="000000"/>
              </a:solidFill>
              <a:effectLst/>
              <a:latin typeface="Helvetica Neue"/>
            </a:endParaRPr>
          </a:p>
        </p:txBody>
      </p:sp>
      <p:sp>
        <p:nvSpPr>
          <p:cNvPr id="4" name="Rectangle 3"/>
          <p:cNvSpPr/>
          <p:nvPr/>
        </p:nvSpPr>
        <p:spPr>
          <a:xfrm>
            <a:off x="236560" y="2944461"/>
            <a:ext cx="7495735" cy="3785652"/>
          </a:xfrm>
          <a:prstGeom prst="rect">
            <a:avLst/>
          </a:prstGeom>
        </p:spPr>
        <p:txBody>
          <a:bodyPr wrap="square">
            <a:spAutoFit/>
          </a:bodyPr>
          <a:lstStyle/>
          <a:p>
            <a:r>
              <a:rPr lang="fr-FR" sz="2000" b="1" u="sng" dirty="0">
                <a:solidFill>
                  <a:srgbClr val="0070C0"/>
                </a:solidFill>
                <a:latin typeface="Helvetica Neue"/>
              </a:rPr>
              <a:t>Jean 14:8-10</a:t>
            </a:r>
          </a:p>
          <a:p>
            <a:r>
              <a:rPr lang="fr-FR" sz="2000" b="1" i="0" baseline="30000" dirty="0">
                <a:solidFill>
                  <a:srgbClr val="000000"/>
                </a:solidFill>
                <a:effectLst/>
                <a:latin typeface="Arial" panose="020B0604020202020204" pitchFamily="34" charset="0"/>
              </a:rPr>
              <a:t>8 </a:t>
            </a:r>
            <a:r>
              <a:rPr lang="fr-FR" sz="2000" b="0" i="0" dirty="0">
                <a:solidFill>
                  <a:srgbClr val="000000"/>
                </a:solidFill>
                <a:effectLst/>
                <a:latin typeface="Helvetica Neue"/>
              </a:rPr>
              <a:t>Philippe lui dit: Seigneur, montre-nous le Père, et cela nous suffit.</a:t>
            </a:r>
          </a:p>
          <a:p>
            <a:r>
              <a:rPr lang="fr-FR" sz="2000" b="1" i="0" baseline="30000" dirty="0">
                <a:solidFill>
                  <a:srgbClr val="000000"/>
                </a:solidFill>
                <a:effectLst/>
                <a:latin typeface="Arial" panose="020B0604020202020204" pitchFamily="34" charset="0"/>
              </a:rPr>
              <a:t>9 </a:t>
            </a:r>
            <a:r>
              <a:rPr lang="fr-FR" sz="2000" b="1" i="0" dirty="0">
                <a:solidFill>
                  <a:srgbClr val="0070C0"/>
                </a:solidFill>
                <a:effectLst/>
                <a:latin typeface="Helvetica Neue"/>
              </a:rPr>
              <a:t>Jésus lui dit</a:t>
            </a:r>
            <a:r>
              <a:rPr lang="fr-FR" sz="2000" b="0" i="0" dirty="0">
                <a:solidFill>
                  <a:srgbClr val="000000"/>
                </a:solidFill>
                <a:effectLst/>
                <a:latin typeface="Helvetica Neue"/>
              </a:rPr>
              <a:t>: Il y a si longtemps que je suis avec vous, et tu ne m'as pas connu, Philippe! Celui qui m'a vu a vu le Père; comment dis-tu: Montre-nous le Père?</a:t>
            </a:r>
          </a:p>
          <a:p>
            <a:r>
              <a:rPr lang="fr-FR" sz="2000" b="1" i="0" baseline="30000" dirty="0">
                <a:solidFill>
                  <a:srgbClr val="000000"/>
                </a:solidFill>
                <a:effectLst/>
                <a:latin typeface="Arial" panose="020B0604020202020204" pitchFamily="34" charset="0"/>
              </a:rPr>
              <a:t>10 </a:t>
            </a:r>
            <a:r>
              <a:rPr lang="fr-FR" sz="2000" b="0" i="0" dirty="0">
                <a:solidFill>
                  <a:srgbClr val="000000"/>
                </a:solidFill>
                <a:effectLst/>
                <a:latin typeface="Helvetica Neue"/>
              </a:rPr>
              <a:t>Ne crois-tu pas que je suis dans le Père, et que le Père est en moi? </a:t>
            </a:r>
            <a:r>
              <a:rPr lang="fr-FR" sz="2000" b="1" i="0" dirty="0">
                <a:solidFill>
                  <a:srgbClr val="0070C0"/>
                </a:solidFill>
                <a:effectLst/>
                <a:latin typeface="Helvetica Neue"/>
              </a:rPr>
              <a:t>Les paroles que je vous dis, je ne les dis pas de moi-même</a:t>
            </a:r>
            <a:r>
              <a:rPr lang="fr-FR" sz="2000" b="0" i="0" dirty="0">
                <a:solidFill>
                  <a:srgbClr val="000000"/>
                </a:solidFill>
                <a:effectLst/>
                <a:latin typeface="Helvetica Neue"/>
              </a:rPr>
              <a:t>; et le Père qui demeure en moi, c'est lui qui fait les œuvres</a:t>
            </a:r>
            <a:endParaRPr lang="fr-FR" sz="2000" dirty="0">
              <a:solidFill>
                <a:srgbClr val="000000"/>
              </a:solidFill>
              <a:latin typeface="Helvetica Neue"/>
            </a:endParaRPr>
          </a:p>
          <a:p>
            <a:pPr algn="ctr"/>
            <a:r>
              <a:rPr lang="fr-FR" sz="2000" b="1" i="0" dirty="0">
                <a:solidFill>
                  <a:srgbClr val="FF0000"/>
                </a:solidFill>
                <a:effectLst/>
                <a:latin typeface="Helvetica Neue"/>
              </a:rPr>
              <a:t>Le message de Dieu </a:t>
            </a:r>
          </a:p>
          <a:p>
            <a:r>
              <a:rPr lang="fr-FR" sz="2000" b="0" i="0" dirty="0">
                <a:solidFill>
                  <a:srgbClr val="000000"/>
                </a:solidFill>
                <a:effectLst/>
                <a:latin typeface="Helvetica Neue"/>
              </a:rPr>
              <a:t>.</a:t>
            </a:r>
          </a:p>
        </p:txBody>
      </p:sp>
      <p:sp>
        <p:nvSpPr>
          <p:cNvPr id="5" name="Flèche : droite 4"/>
          <p:cNvSpPr/>
          <p:nvPr/>
        </p:nvSpPr>
        <p:spPr>
          <a:xfrm>
            <a:off x="2023455" y="2233681"/>
            <a:ext cx="709683" cy="3821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Flèche : droite 5"/>
          <p:cNvSpPr/>
          <p:nvPr/>
        </p:nvSpPr>
        <p:spPr>
          <a:xfrm>
            <a:off x="1750973" y="5954762"/>
            <a:ext cx="709683" cy="3821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 name="Rectangle 6"/>
          <p:cNvSpPr/>
          <p:nvPr/>
        </p:nvSpPr>
        <p:spPr>
          <a:xfrm>
            <a:off x="8040801" y="1967061"/>
            <a:ext cx="3634857" cy="3170099"/>
          </a:xfrm>
          <a:prstGeom prst="rect">
            <a:avLst/>
          </a:prstGeom>
        </p:spPr>
        <p:txBody>
          <a:bodyPr wrap="square">
            <a:spAutoFit/>
          </a:bodyPr>
          <a:lstStyle/>
          <a:p>
            <a:r>
              <a:rPr lang="fr-FR" sz="2000" b="1" u="sng" dirty="0">
                <a:solidFill>
                  <a:srgbClr val="0070C0"/>
                </a:solidFill>
                <a:latin typeface="Helvetica Neue"/>
              </a:rPr>
              <a:t>Jean 14:26</a:t>
            </a:r>
          </a:p>
          <a:p>
            <a:r>
              <a:rPr lang="fr-FR" sz="2000" b="1" i="0" baseline="30000" dirty="0">
                <a:solidFill>
                  <a:srgbClr val="000000"/>
                </a:solidFill>
                <a:effectLst/>
                <a:latin typeface="Arial" panose="020B0604020202020204" pitchFamily="34" charset="0"/>
              </a:rPr>
              <a:t>26 </a:t>
            </a:r>
            <a:r>
              <a:rPr lang="fr-FR" sz="2000" b="0" i="0" dirty="0">
                <a:solidFill>
                  <a:srgbClr val="000000"/>
                </a:solidFill>
                <a:effectLst/>
                <a:latin typeface="Helvetica Neue"/>
              </a:rPr>
              <a:t>Mais le consolateur, </a:t>
            </a:r>
            <a:r>
              <a:rPr lang="fr-FR" sz="2000" b="1" i="0" dirty="0">
                <a:solidFill>
                  <a:srgbClr val="0070C0"/>
                </a:solidFill>
                <a:effectLst/>
                <a:latin typeface="Helvetica Neue"/>
              </a:rPr>
              <a:t>l'Esprit Saint</a:t>
            </a:r>
            <a:r>
              <a:rPr lang="fr-FR" sz="2000" b="0" i="0" dirty="0">
                <a:solidFill>
                  <a:srgbClr val="000000"/>
                </a:solidFill>
                <a:effectLst/>
                <a:latin typeface="Helvetica Neue"/>
              </a:rPr>
              <a:t>, que le Père enverra en mon nom, </a:t>
            </a:r>
          </a:p>
          <a:p>
            <a:endParaRPr lang="fr-FR" sz="2000" b="0" i="0" dirty="0">
              <a:solidFill>
                <a:srgbClr val="000000"/>
              </a:solidFill>
              <a:effectLst/>
              <a:latin typeface="Helvetica Neue"/>
            </a:endParaRPr>
          </a:p>
          <a:p>
            <a:r>
              <a:rPr lang="fr-FR" sz="2000" b="1" i="0" u="sng" dirty="0">
                <a:solidFill>
                  <a:srgbClr val="0070C0"/>
                </a:solidFill>
                <a:effectLst/>
                <a:latin typeface="Helvetica Neue"/>
              </a:rPr>
              <a:t>vous enseignera toutes choses, </a:t>
            </a:r>
          </a:p>
          <a:p>
            <a:endParaRPr lang="fr-FR" sz="2000" b="1" i="0" u="sng" dirty="0">
              <a:solidFill>
                <a:srgbClr val="0070C0"/>
              </a:solidFill>
              <a:effectLst/>
              <a:latin typeface="Helvetica Neue"/>
            </a:endParaRPr>
          </a:p>
          <a:p>
            <a:r>
              <a:rPr lang="fr-FR" sz="2000" b="1" i="0" u="sng" dirty="0">
                <a:solidFill>
                  <a:srgbClr val="0070C0"/>
                </a:solidFill>
                <a:effectLst/>
                <a:latin typeface="Helvetica Neue"/>
              </a:rPr>
              <a:t>et vous rappellera tout ce que je vous ai dit.</a:t>
            </a:r>
            <a:endParaRPr lang="es-CL" sz="2000" b="1" u="sng" dirty="0">
              <a:solidFill>
                <a:srgbClr val="0070C0"/>
              </a:solidFill>
            </a:endParaRPr>
          </a:p>
        </p:txBody>
      </p:sp>
      <p:pic>
        <p:nvPicPr>
          <p:cNvPr id="8" name="Graphique 7" descr="Bulle de pensé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61258" y="5040362"/>
            <a:ext cx="914400" cy="914400"/>
          </a:xfrm>
          <a:prstGeom prst="rect">
            <a:avLst/>
          </a:prstGeom>
        </p:spPr>
      </p:pic>
      <p:pic>
        <p:nvPicPr>
          <p:cNvPr id="9" name="Graphique 6" descr="Enseignant"/>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2842" y="3429000"/>
            <a:ext cx="914400" cy="914400"/>
          </a:xfrm>
          <a:prstGeom prst="rect">
            <a:avLst/>
          </a:prstGeom>
        </p:spPr>
      </p:pic>
      <p:pic>
        <p:nvPicPr>
          <p:cNvPr id="10" name="Graphique 11" descr="Carte avec repèr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92050" y="1435150"/>
            <a:ext cx="914400" cy="914400"/>
          </a:xfrm>
          <a:prstGeom prst="rect">
            <a:avLst/>
          </a:prstGeom>
        </p:spPr>
      </p:pic>
      <p:pic>
        <p:nvPicPr>
          <p:cNvPr id="11" name="Graphique 10" descr="Tête avec engrenages"/>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59841" y="5137160"/>
            <a:ext cx="914400" cy="914400"/>
          </a:xfrm>
          <a:prstGeom prst="rect">
            <a:avLst/>
          </a:prstGeom>
        </p:spPr>
      </p:pic>
      <p:grpSp>
        <p:nvGrpSpPr>
          <p:cNvPr id="14" name="Groupe 13"/>
          <p:cNvGrpSpPr/>
          <p:nvPr/>
        </p:nvGrpSpPr>
        <p:grpSpPr>
          <a:xfrm>
            <a:off x="9047186" y="0"/>
            <a:ext cx="1622086" cy="1622086"/>
            <a:chOff x="5501912" y="1139490"/>
            <a:chExt cx="1622086" cy="1622086"/>
          </a:xfrm>
        </p:grpSpPr>
        <p:sp>
          <p:nvSpPr>
            <p:cNvPr id="15" name="Ellipse 14"/>
            <p:cNvSpPr/>
            <p:nvPr/>
          </p:nvSpPr>
          <p:spPr>
            <a:xfrm>
              <a:off x="5501912" y="1139490"/>
              <a:ext cx="1622086" cy="1622086"/>
            </a:xfrm>
            <a:prstGeom prst="ellipse">
              <a:avLst/>
            </a:prstGeom>
            <a:solidFill>
              <a:srgbClr val="FF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Ellipse 4"/>
            <p:cNvSpPr txBox="1"/>
            <p:nvPr/>
          </p:nvSpPr>
          <p:spPr>
            <a:xfrm>
              <a:off x="5739461" y="1377039"/>
              <a:ext cx="1146988" cy="1146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b="1" kern="1200" dirty="0">
                  <a:solidFill>
                    <a:schemeClr val="tx1"/>
                  </a:solidFill>
                </a:rPr>
                <a:t>Saint-Esprit</a:t>
              </a:r>
            </a:p>
          </p:txBody>
        </p:sp>
      </p:grpSp>
    </p:spTree>
    <p:extLst>
      <p:ext uri="{BB962C8B-B14F-4D97-AF65-F5344CB8AC3E}">
        <p14:creationId xmlns:p14="http://schemas.microsoft.com/office/powerpoint/2010/main" val="169705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202535101"/>
              </p:ext>
            </p:extLst>
          </p:nvPr>
        </p:nvGraphicFramePr>
        <p:xfrm>
          <a:off x="1730523" y="703663"/>
          <a:ext cx="5806364" cy="3963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6711176" y="359381"/>
            <a:ext cx="3171410" cy="2123658"/>
          </a:xfrm>
          <a:prstGeom prst="rect">
            <a:avLst/>
          </a:prstGeom>
          <a:noFill/>
        </p:spPr>
        <p:txBody>
          <a:bodyPr wrap="square" rtlCol="0">
            <a:spAutoFit/>
          </a:bodyPr>
          <a:lstStyle/>
          <a:p>
            <a:pPr marL="285750" indent="-285750">
              <a:buFont typeface="Arial" panose="020B0604020202020204" pitchFamily="34" charset="0"/>
              <a:buChar char="•"/>
            </a:pPr>
            <a:r>
              <a:rPr lang="fr-FR" sz="2200" b="1" dirty="0"/>
              <a:t>Jérémie 31:33</a:t>
            </a:r>
          </a:p>
          <a:p>
            <a:pPr marL="285750" indent="-285750">
              <a:buFont typeface="Arial" panose="020B0604020202020204" pitchFamily="34" charset="0"/>
              <a:buChar char="•"/>
            </a:pPr>
            <a:r>
              <a:rPr lang="fr-FR" sz="2200" b="1" dirty="0"/>
              <a:t>Matthieu 22:37-38</a:t>
            </a:r>
          </a:p>
          <a:p>
            <a:pPr marL="285750" indent="-285750">
              <a:buFont typeface="Arial" panose="020B0604020202020204" pitchFamily="34" charset="0"/>
              <a:buChar char="•"/>
            </a:pPr>
            <a:r>
              <a:rPr lang="fr-FR" sz="2200" b="1" dirty="0"/>
              <a:t>Romains 2:15 / 5:5</a:t>
            </a:r>
          </a:p>
          <a:p>
            <a:pPr marL="285750" indent="-285750">
              <a:buFont typeface="Arial" panose="020B0604020202020204" pitchFamily="34" charset="0"/>
              <a:buChar char="•"/>
            </a:pPr>
            <a:r>
              <a:rPr lang="fr-FR" sz="2200" b="1" dirty="0"/>
              <a:t>Exode 31:18</a:t>
            </a:r>
          </a:p>
          <a:p>
            <a:pPr marL="285750" indent="-285750">
              <a:buFont typeface="Arial" panose="020B0604020202020204" pitchFamily="34" charset="0"/>
              <a:buChar char="•"/>
            </a:pPr>
            <a:r>
              <a:rPr lang="fr-FR" sz="2200" b="1" dirty="0"/>
              <a:t>2 Chroniques 34:14-20</a:t>
            </a:r>
          </a:p>
          <a:p>
            <a:pPr marL="285750" indent="-285750">
              <a:buFont typeface="Arial" panose="020B0604020202020204" pitchFamily="34" charset="0"/>
              <a:buChar char="•"/>
            </a:pPr>
            <a:endParaRPr lang="fr-FR" sz="2200" b="1" dirty="0"/>
          </a:p>
        </p:txBody>
      </p:sp>
      <p:sp>
        <p:nvSpPr>
          <p:cNvPr id="9" name="ZoneTexte 8"/>
          <p:cNvSpPr txBox="1"/>
          <p:nvPr/>
        </p:nvSpPr>
        <p:spPr>
          <a:xfrm>
            <a:off x="263576" y="2685617"/>
            <a:ext cx="3171410" cy="769441"/>
          </a:xfrm>
          <a:prstGeom prst="rect">
            <a:avLst/>
          </a:prstGeom>
          <a:noFill/>
        </p:spPr>
        <p:txBody>
          <a:bodyPr wrap="square" rtlCol="0">
            <a:spAutoFit/>
          </a:bodyPr>
          <a:lstStyle/>
          <a:p>
            <a:pPr marL="285750" indent="-285750">
              <a:buFont typeface="Arial" panose="020B0604020202020204" pitchFamily="34" charset="0"/>
              <a:buChar char="•"/>
            </a:pPr>
            <a:r>
              <a:rPr lang="fr-FR" sz="2200" b="1" dirty="0"/>
              <a:t>Sophonie 1:1</a:t>
            </a:r>
          </a:p>
          <a:p>
            <a:pPr marL="285750" indent="-285750">
              <a:buFont typeface="Arial" panose="020B0604020202020204" pitchFamily="34" charset="0"/>
              <a:buChar char="•"/>
            </a:pPr>
            <a:endParaRPr lang="fr-FR" sz="2200" b="1" dirty="0"/>
          </a:p>
        </p:txBody>
      </p:sp>
      <p:sp>
        <p:nvSpPr>
          <p:cNvPr id="10" name="ZoneTexte 9"/>
          <p:cNvSpPr txBox="1"/>
          <p:nvPr/>
        </p:nvSpPr>
        <p:spPr>
          <a:xfrm>
            <a:off x="7419833" y="3753095"/>
            <a:ext cx="3171410" cy="1446550"/>
          </a:xfrm>
          <a:prstGeom prst="rect">
            <a:avLst/>
          </a:prstGeom>
          <a:noFill/>
        </p:spPr>
        <p:txBody>
          <a:bodyPr wrap="square" rtlCol="0">
            <a:spAutoFit/>
          </a:bodyPr>
          <a:lstStyle/>
          <a:p>
            <a:pPr marL="285750" indent="-285750">
              <a:buFont typeface="Arial" panose="020B0604020202020204" pitchFamily="34" charset="0"/>
              <a:buChar char="•"/>
            </a:pPr>
            <a:r>
              <a:rPr lang="fr-FR" sz="2200" b="1" dirty="0"/>
              <a:t>Essaie 55:8-9</a:t>
            </a:r>
          </a:p>
          <a:p>
            <a:pPr marL="285750" indent="-285750">
              <a:buFont typeface="Arial" panose="020B0604020202020204" pitchFamily="34" charset="0"/>
              <a:buChar char="•"/>
            </a:pPr>
            <a:r>
              <a:rPr lang="fr-FR" sz="2200" b="1" dirty="0"/>
              <a:t>Psaumes 92:5</a:t>
            </a:r>
          </a:p>
          <a:p>
            <a:pPr marL="285750" indent="-285750">
              <a:buFont typeface="Arial" panose="020B0604020202020204" pitchFamily="34" charset="0"/>
              <a:buChar char="•"/>
            </a:pPr>
            <a:r>
              <a:rPr lang="fr-FR" sz="2200" b="1" dirty="0"/>
              <a:t>Amos 4:13</a:t>
            </a:r>
          </a:p>
          <a:p>
            <a:pPr marL="285750" indent="-285750">
              <a:buFont typeface="Arial" panose="020B0604020202020204" pitchFamily="34" charset="0"/>
              <a:buChar char="•"/>
            </a:pPr>
            <a:endParaRPr lang="fr-FR" sz="2200" b="1" dirty="0"/>
          </a:p>
        </p:txBody>
      </p:sp>
      <p:pic>
        <p:nvPicPr>
          <p:cNvPr id="11" name="Graphique 14" descr="Wi-Fi"/>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8062174">
            <a:off x="-480544" y="-496440"/>
            <a:ext cx="1488241" cy="1565433"/>
          </a:xfrm>
          <a:prstGeom prst="rect">
            <a:avLst/>
          </a:prstGeom>
        </p:spPr>
      </p:pic>
      <p:sp>
        <p:nvSpPr>
          <p:cNvPr id="12" name="Rectangle 11"/>
          <p:cNvSpPr/>
          <p:nvPr/>
        </p:nvSpPr>
        <p:spPr>
          <a:xfrm>
            <a:off x="877362" y="5438961"/>
            <a:ext cx="11164511" cy="707886"/>
          </a:xfrm>
          <a:prstGeom prst="rect">
            <a:avLst/>
          </a:prstGeom>
        </p:spPr>
        <p:txBody>
          <a:bodyPr wrap="square">
            <a:spAutoFit/>
          </a:bodyPr>
          <a:lstStyle/>
          <a:p>
            <a:r>
              <a:rPr lang="fr-FR" sz="2000" b="1" u="sng" dirty="0">
                <a:solidFill>
                  <a:srgbClr val="0070C0"/>
                </a:solidFill>
                <a:latin typeface="Helvetica Neue"/>
              </a:rPr>
              <a:t>Luc 9:35</a:t>
            </a:r>
          </a:p>
          <a:p>
            <a:r>
              <a:rPr lang="fr-FR" sz="2000" b="1" i="0" baseline="30000" dirty="0">
                <a:solidFill>
                  <a:srgbClr val="000000"/>
                </a:solidFill>
                <a:effectLst/>
                <a:latin typeface="Arial" panose="020B0604020202020204" pitchFamily="34" charset="0"/>
              </a:rPr>
              <a:t>35 </a:t>
            </a:r>
            <a:r>
              <a:rPr lang="fr-FR" sz="2000" b="0" i="0" dirty="0">
                <a:solidFill>
                  <a:srgbClr val="000000"/>
                </a:solidFill>
                <a:effectLst/>
                <a:latin typeface="Helvetica Neue"/>
              </a:rPr>
              <a:t>Et de la nuée sortit une voix, qui dit: </a:t>
            </a:r>
            <a:r>
              <a:rPr lang="fr-FR" sz="2000" b="1" i="0" dirty="0">
                <a:solidFill>
                  <a:srgbClr val="FF0000"/>
                </a:solidFill>
                <a:effectLst/>
                <a:latin typeface="Helvetica Neue"/>
              </a:rPr>
              <a:t>Celui-ci est mon Fils élu: écoutez-le</a:t>
            </a:r>
            <a:r>
              <a:rPr lang="fr-FR" sz="2000" b="0" i="0" dirty="0">
                <a:solidFill>
                  <a:srgbClr val="000000"/>
                </a:solidFill>
                <a:effectLst/>
                <a:latin typeface="Helvetica Neue"/>
              </a:rPr>
              <a:t>!</a:t>
            </a:r>
          </a:p>
        </p:txBody>
      </p:sp>
    </p:spTree>
    <p:extLst>
      <p:ext uri="{BB962C8B-B14F-4D97-AF65-F5344CB8AC3E}">
        <p14:creationId xmlns:p14="http://schemas.microsoft.com/office/powerpoint/2010/main" val="138607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5" grpId="0"/>
      <p:bldP spid="9" grpId="0"/>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6548" y="396179"/>
            <a:ext cx="11738904" cy="1446550"/>
          </a:xfrm>
          <a:prstGeom prst="rect">
            <a:avLst/>
          </a:prstGeom>
        </p:spPr>
        <p:txBody>
          <a:bodyPr wrap="square">
            <a:spAutoFit/>
          </a:bodyPr>
          <a:lstStyle/>
          <a:p>
            <a:r>
              <a:rPr lang="fr-FR" sz="2200" b="1" u="sng" dirty="0">
                <a:solidFill>
                  <a:srgbClr val="0070C0"/>
                </a:solidFill>
                <a:latin typeface="Helvetica Neue"/>
              </a:rPr>
              <a:t>Jérémie 31:33</a:t>
            </a:r>
          </a:p>
          <a:p>
            <a:r>
              <a:rPr lang="fr-FR" sz="2200" b="1" baseline="30000" dirty="0">
                <a:solidFill>
                  <a:srgbClr val="000000"/>
                </a:solidFill>
                <a:latin typeface="Arial" panose="020B0604020202020204" pitchFamily="34" charset="0"/>
              </a:rPr>
              <a:t>33 </a:t>
            </a:r>
            <a:r>
              <a:rPr lang="fr-FR" sz="2200" dirty="0">
                <a:solidFill>
                  <a:srgbClr val="000000"/>
                </a:solidFill>
                <a:latin typeface="Helvetica Neue"/>
              </a:rPr>
              <a:t>Mais voici l'alliance que je ferai avec la maison d'Israël, Après ces jours-là, dit l'Éternel: </a:t>
            </a:r>
            <a:r>
              <a:rPr lang="fr-FR" sz="2200" b="1" dirty="0">
                <a:solidFill>
                  <a:srgbClr val="FF0000"/>
                </a:solidFill>
                <a:latin typeface="Helvetica Neue"/>
              </a:rPr>
              <a:t>Je mettrai ma loi au dedans d'eux</a:t>
            </a:r>
            <a:r>
              <a:rPr lang="fr-FR" sz="2200" dirty="0">
                <a:solidFill>
                  <a:srgbClr val="000000"/>
                </a:solidFill>
                <a:latin typeface="Helvetica Neue"/>
              </a:rPr>
              <a:t>, </a:t>
            </a:r>
            <a:r>
              <a:rPr lang="fr-FR" sz="2200" b="1" dirty="0">
                <a:solidFill>
                  <a:srgbClr val="FF0000"/>
                </a:solidFill>
                <a:latin typeface="Helvetica Neue"/>
              </a:rPr>
              <a:t>Je l'écrirai dans leur cœur</a:t>
            </a:r>
            <a:r>
              <a:rPr lang="fr-FR" sz="2200" dirty="0">
                <a:solidFill>
                  <a:srgbClr val="000000"/>
                </a:solidFill>
                <a:latin typeface="Helvetica Neue"/>
              </a:rPr>
              <a:t>; Et je serai leur Dieu, Et ils seront mon peuple.</a:t>
            </a:r>
            <a:endParaRPr lang="fr-FR" sz="2200" b="0" i="0" dirty="0">
              <a:solidFill>
                <a:srgbClr val="000000"/>
              </a:solidFill>
              <a:effectLst/>
              <a:latin typeface="Helvetica Neue"/>
            </a:endParaRPr>
          </a:p>
        </p:txBody>
      </p:sp>
      <p:sp>
        <p:nvSpPr>
          <p:cNvPr id="13" name="Rectangle 12"/>
          <p:cNvSpPr/>
          <p:nvPr/>
        </p:nvSpPr>
        <p:spPr>
          <a:xfrm>
            <a:off x="226548" y="3622469"/>
            <a:ext cx="11200265" cy="1107996"/>
          </a:xfrm>
          <a:prstGeom prst="rect">
            <a:avLst/>
          </a:prstGeom>
        </p:spPr>
        <p:txBody>
          <a:bodyPr wrap="square">
            <a:spAutoFit/>
          </a:bodyPr>
          <a:lstStyle/>
          <a:p>
            <a:r>
              <a:rPr lang="fr-FR" sz="2200" b="1" u="sng" dirty="0">
                <a:solidFill>
                  <a:srgbClr val="0070C0"/>
                </a:solidFill>
                <a:latin typeface="Helvetica Neue"/>
              </a:rPr>
              <a:t>Romains 2:15</a:t>
            </a:r>
          </a:p>
          <a:p>
            <a:r>
              <a:rPr lang="fr-FR" sz="2200" b="1" i="0" baseline="30000" dirty="0">
                <a:solidFill>
                  <a:srgbClr val="000000"/>
                </a:solidFill>
                <a:effectLst/>
                <a:latin typeface="Arial" panose="020B0604020202020204" pitchFamily="34" charset="0"/>
              </a:rPr>
              <a:t>15 </a:t>
            </a:r>
            <a:r>
              <a:rPr lang="fr-FR" sz="2200" b="0" i="0" dirty="0">
                <a:solidFill>
                  <a:srgbClr val="000000"/>
                </a:solidFill>
                <a:effectLst/>
                <a:latin typeface="Helvetica Neue"/>
              </a:rPr>
              <a:t>ils montrent que </a:t>
            </a:r>
            <a:r>
              <a:rPr lang="fr-FR" sz="2200" b="1" i="0" dirty="0">
                <a:solidFill>
                  <a:srgbClr val="FF0000"/>
                </a:solidFill>
                <a:effectLst/>
                <a:latin typeface="Helvetica Neue"/>
              </a:rPr>
              <a:t>l‘œuvre de la loi est écrite dans leurs cœurs, </a:t>
            </a:r>
            <a:r>
              <a:rPr lang="fr-FR" sz="2200" b="1" i="0" u="sng" dirty="0">
                <a:solidFill>
                  <a:srgbClr val="FF0000"/>
                </a:solidFill>
                <a:effectLst/>
                <a:latin typeface="Helvetica Neue"/>
              </a:rPr>
              <a:t>leur conscience en rendant témoignage</a:t>
            </a:r>
            <a:r>
              <a:rPr lang="fr-FR" sz="2200" b="0" i="0" dirty="0">
                <a:solidFill>
                  <a:srgbClr val="000000"/>
                </a:solidFill>
                <a:effectLst/>
                <a:latin typeface="Helvetica Neue"/>
              </a:rPr>
              <a:t>, et leurs pensées s'accusant ou se défendant tour à tour.</a:t>
            </a:r>
          </a:p>
        </p:txBody>
      </p:sp>
      <p:sp>
        <p:nvSpPr>
          <p:cNvPr id="14" name="Rectangle 13"/>
          <p:cNvSpPr/>
          <p:nvPr/>
        </p:nvSpPr>
        <p:spPr>
          <a:xfrm>
            <a:off x="226548" y="2142092"/>
            <a:ext cx="11634031" cy="1107996"/>
          </a:xfrm>
          <a:prstGeom prst="rect">
            <a:avLst/>
          </a:prstGeom>
        </p:spPr>
        <p:txBody>
          <a:bodyPr wrap="square">
            <a:spAutoFit/>
          </a:bodyPr>
          <a:lstStyle/>
          <a:p>
            <a:r>
              <a:rPr lang="fr-FR" sz="2200" b="1" u="sng" dirty="0">
                <a:solidFill>
                  <a:srgbClr val="0070C0"/>
                </a:solidFill>
                <a:latin typeface="Helvetica Neue"/>
              </a:rPr>
              <a:t>Matthieu 22:37-38</a:t>
            </a:r>
            <a:endParaRPr lang="fr-FR" sz="2200" b="1" baseline="30000" dirty="0">
              <a:solidFill>
                <a:srgbClr val="000000"/>
              </a:solidFill>
              <a:latin typeface="Arial" panose="020B0604020202020204" pitchFamily="34" charset="0"/>
            </a:endParaRPr>
          </a:p>
          <a:p>
            <a:r>
              <a:rPr lang="fr-FR" sz="2200" b="1" baseline="30000" dirty="0">
                <a:solidFill>
                  <a:srgbClr val="000000"/>
                </a:solidFill>
                <a:latin typeface="Arial" panose="020B0604020202020204" pitchFamily="34" charset="0"/>
              </a:rPr>
              <a:t>37 </a:t>
            </a:r>
            <a:r>
              <a:rPr lang="fr-FR" sz="2200" dirty="0">
                <a:solidFill>
                  <a:srgbClr val="000000"/>
                </a:solidFill>
                <a:latin typeface="Helvetica Neue"/>
              </a:rPr>
              <a:t>Jésus lui répondit: </a:t>
            </a:r>
            <a:r>
              <a:rPr lang="fr-FR" sz="2200" b="1" dirty="0">
                <a:solidFill>
                  <a:srgbClr val="FF0000"/>
                </a:solidFill>
                <a:latin typeface="Helvetica Neue"/>
              </a:rPr>
              <a:t>Tu aimeras le Seigneur, ton Dieu</a:t>
            </a:r>
            <a:r>
              <a:rPr lang="fr-FR" sz="2200" dirty="0">
                <a:solidFill>
                  <a:srgbClr val="000000"/>
                </a:solidFill>
                <a:latin typeface="Helvetica Neue"/>
              </a:rPr>
              <a:t>, </a:t>
            </a:r>
            <a:r>
              <a:rPr lang="fr-FR" sz="2200" b="1" u="sng" dirty="0">
                <a:solidFill>
                  <a:srgbClr val="FF0000"/>
                </a:solidFill>
                <a:latin typeface="Helvetica Neue"/>
              </a:rPr>
              <a:t>de tout ton cœur, de toute ton âme, et de toute ta pensée.</a:t>
            </a:r>
            <a:r>
              <a:rPr lang="fr-FR" sz="2200" dirty="0">
                <a:solidFill>
                  <a:srgbClr val="000000"/>
                </a:solidFill>
                <a:latin typeface="Helvetica Neue"/>
              </a:rPr>
              <a:t> </a:t>
            </a:r>
            <a:r>
              <a:rPr lang="fr-FR" sz="2200" b="1" baseline="30000" dirty="0">
                <a:solidFill>
                  <a:srgbClr val="000000"/>
                </a:solidFill>
                <a:latin typeface="Arial" panose="020B0604020202020204" pitchFamily="34" charset="0"/>
              </a:rPr>
              <a:t>38 </a:t>
            </a:r>
            <a:r>
              <a:rPr lang="fr-FR" sz="2200" b="1" dirty="0">
                <a:solidFill>
                  <a:srgbClr val="FF0000"/>
                </a:solidFill>
                <a:latin typeface="Helvetica Neue"/>
              </a:rPr>
              <a:t>C'est le premier </a:t>
            </a:r>
            <a:r>
              <a:rPr lang="fr-FR" sz="2200" b="1" dirty="0">
                <a:solidFill>
                  <a:srgbClr val="0070C0"/>
                </a:solidFill>
                <a:latin typeface="Helvetica Neue"/>
              </a:rPr>
              <a:t>et le plus grand commandement</a:t>
            </a:r>
            <a:r>
              <a:rPr lang="fr-FR" sz="2200" dirty="0">
                <a:solidFill>
                  <a:srgbClr val="0070C0"/>
                </a:solidFill>
                <a:latin typeface="Helvetica Neue"/>
              </a:rPr>
              <a:t>.</a:t>
            </a:r>
            <a:endParaRPr lang="fr-FR" sz="2200" b="0" i="0" dirty="0">
              <a:solidFill>
                <a:srgbClr val="0070C0"/>
              </a:solidFill>
              <a:effectLst/>
              <a:latin typeface="Helvetica Neue"/>
            </a:endParaRPr>
          </a:p>
        </p:txBody>
      </p:sp>
      <p:sp>
        <p:nvSpPr>
          <p:cNvPr id="15" name="Rectangle 14"/>
          <p:cNvSpPr/>
          <p:nvPr/>
        </p:nvSpPr>
        <p:spPr>
          <a:xfrm>
            <a:off x="226548" y="5229436"/>
            <a:ext cx="11738905" cy="1107996"/>
          </a:xfrm>
          <a:prstGeom prst="rect">
            <a:avLst/>
          </a:prstGeom>
        </p:spPr>
        <p:txBody>
          <a:bodyPr wrap="square">
            <a:spAutoFit/>
          </a:bodyPr>
          <a:lstStyle/>
          <a:p>
            <a:r>
              <a:rPr lang="fr-FR" sz="2200" b="1" u="sng" dirty="0">
                <a:solidFill>
                  <a:srgbClr val="0070C0"/>
                </a:solidFill>
                <a:latin typeface="Helvetica Neue"/>
              </a:rPr>
              <a:t>Romains 5:5</a:t>
            </a:r>
          </a:p>
          <a:p>
            <a:r>
              <a:rPr lang="fr-FR" sz="2200" b="1" baseline="30000" dirty="0">
                <a:solidFill>
                  <a:srgbClr val="000000"/>
                </a:solidFill>
                <a:latin typeface="Arial" panose="020B0604020202020204" pitchFamily="34" charset="0"/>
              </a:rPr>
              <a:t>5 </a:t>
            </a:r>
            <a:r>
              <a:rPr lang="fr-FR" sz="2200" dirty="0">
                <a:solidFill>
                  <a:srgbClr val="000000"/>
                </a:solidFill>
                <a:latin typeface="Helvetica Neue"/>
              </a:rPr>
              <a:t>Or, l'espérance ne trompe point, </a:t>
            </a:r>
            <a:r>
              <a:rPr lang="fr-FR" sz="2200" b="1" u="sng" dirty="0">
                <a:solidFill>
                  <a:srgbClr val="FF0000"/>
                </a:solidFill>
                <a:latin typeface="Helvetica Neue"/>
              </a:rPr>
              <a:t>parce que l'amour de Dieu est répandu dans nos cœurs par le Saint Esprit</a:t>
            </a:r>
            <a:r>
              <a:rPr lang="fr-FR" sz="2200" dirty="0">
                <a:solidFill>
                  <a:srgbClr val="000000"/>
                </a:solidFill>
                <a:latin typeface="Helvetica Neue"/>
              </a:rPr>
              <a:t> qui nous a été donné.</a:t>
            </a:r>
            <a:endParaRPr lang="fr-FR" sz="2200" b="0" i="0" dirty="0">
              <a:solidFill>
                <a:srgbClr val="000000"/>
              </a:solidFill>
              <a:effectLst/>
              <a:latin typeface="Helvetica Neue"/>
            </a:endParaRPr>
          </a:p>
        </p:txBody>
      </p:sp>
    </p:spTree>
    <p:extLst>
      <p:ext uri="{BB962C8B-B14F-4D97-AF65-F5344CB8AC3E}">
        <p14:creationId xmlns:p14="http://schemas.microsoft.com/office/powerpoint/2010/main" val="30646184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4904" y="187692"/>
            <a:ext cx="8182192" cy="6555641"/>
          </a:xfrm>
          <a:prstGeom prst="rect">
            <a:avLst/>
          </a:prstGeom>
          <a:noFill/>
        </p:spPr>
        <p:txBody>
          <a:bodyPr wrap="square" rtlCol="0">
            <a:spAutoFit/>
          </a:bodyPr>
          <a:lstStyle/>
          <a:p>
            <a:r>
              <a:rPr lang="fr-FR" sz="3000" b="1" dirty="0"/>
              <a:t>Dieu s’est dévoilé à nous : </a:t>
            </a:r>
            <a:r>
              <a:rPr lang="fr-FR" sz="3000" b="1" dirty="0">
                <a:solidFill>
                  <a:srgbClr val="00B0F0"/>
                </a:solidFill>
              </a:rPr>
              <a:t>Hébreux 1:1</a:t>
            </a:r>
          </a:p>
          <a:p>
            <a:endParaRPr lang="fr-FR" sz="3000" dirty="0"/>
          </a:p>
          <a:p>
            <a:pPr marL="742950" lvl="1" indent="-285750">
              <a:buFont typeface="Arial" panose="020B0604020202020204" pitchFamily="34" charset="0"/>
              <a:buChar char="•"/>
            </a:pPr>
            <a:r>
              <a:rPr lang="fr-FR" sz="3000" b="1" dirty="0">
                <a:solidFill>
                  <a:srgbClr val="0070C0"/>
                </a:solidFill>
              </a:rPr>
              <a:t>Nature 		Psaumes 19:1</a:t>
            </a:r>
          </a:p>
          <a:p>
            <a:pPr marL="742950" lvl="1" indent="-285750">
              <a:buFont typeface="Arial" panose="020B0604020202020204" pitchFamily="34" charset="0"/>
              <a:buChar char="•"/>
            </a:pPr>
            <a:r>
              <a:rPr lang="fr-FR" sz="3000" b="1" dirty="0">
                <a:solidFill>
                  <a:srgbClr val="0070C0"/>
                </a:solidFill>
              </a:rPr>
              <a:t>Providence 		Daniel 2:21</a:t>
            </a:r>
          </a:p>
          <a:p>
            <a:pPr marL="742950" lvl="1" indent="-285750">
              <a:buFont typeface="Arial" panose="020B0604020202020204" pitchFamily="34" charset="0"/>
              <a:buChar char="•"/>
            </a:pPr>
            <a:r>
              <a:rPr lang="fr-FR" sz="3000" b="1" dirty="0">
                <a:solidFill>
                  <a:srgbClr val="0070C0"/>
                </a:solidFill>
              </a:rPr>
              <a:t>Conscience 		Romains 2:14-25</a:t>
            </a:r>
          </a:p>
          <a:p>
            <a:pPr marL="742950" lvl="1" indent="-285750">
              <a:buFont typeface="Arial" panose="020B0604020202020204" pitchFamily="34" charset="0"/>
              <a:buChar char="•"/>
            </a:pPr>
            <a:r>
              <a:rPr lang="fr-FR" sz="3000" b="1" dirty="0">
                <a:solidFill>
                  <a:srgbClr val="0070C0"/>
                </a:solidFill>
              </a:rPr>
              <a:t>Urim-Thummim  	Exode 28:30</a:t>
            </a:r>
          </a:p>
          <a:p>
            <a:pPr marL="742950" lvl="1" indent="-285750">
              <a:buFont typeface="Arial" panose="020B0604020202020204" pitchFamily="34" charset="0"/>
              <a:buChar char="•"/>
            </a:pPr>
            <a:r>
              <a:rPr lang="fr-FR" sz="3000" b="1" dirty="0">
                <a:solidFill>
                  <a:srgbClr val="0070C0"/>
                </a:solidFill>
              </a:rPr>
              <a:t>Rêves 			Genèse 20:3</a:t>
            </a:r>
          </a:p>
          <a:p>
            <a:pPr marL="742950" lvl="1" indent="-285750">
              <a:buFont typeface="Arial" panose="020B0604020202020204" pitchFamily="34" charset="0"/>
              <a:buChar char="•"/>
            </a:pPr>
            <a:r>
              <a:rPr lang="fr-FR" sz="3000" b="1" dirty="0">
                <a:solidFill>
                  <a:srgbClr val="0070C0"/>
                </a:solidFill>
              </a:rPr>
              <a:t>Visions 		Ezechiel 1:3</a:t>
            </a:r>
          </a:p>
          <a:p>
            <a:pPr marL="742950" lvl="1" indent="-285750">
              <a:buFont typeface="Arial" panose="020B0604020202020204" pitchFamily="34" charset="0"/>
              <a:buChar char="•"/>
            </a:pPr>
            <a:r>
              <a:rPr lang="fr-FR" sz="3000" b="1" dirty="0">
                <a:solidFill>
                  <a:srgbClr val="0070C0"/>
                </a:solidFill>
              </a:rPr>
              <a:t>Voix			1 Samuel 3 / Luc 9:35</a:t>
            </a:r>
          </a:p>
          <a:p>
            <a:pPr marL="742950" lvl="1" indent="-285750">
              <a:buFont typeface="Arial" panose="020B0604020202020204" pitchFamily="34" charset="0"/>
              <a:buChar char="•"/>
            </a:pPr>
            <a:r>
              <a:rPr lang="fr-FR" sz="3000" b="1" dirty="0">
                <a:solidFill>
                  <a:srgbClr val="0070C0"/>
                </a:solidFill>
              </a:rPr>
              <a:t>Théophanie		Exode 3:2</a:t>
            </a:r>
          </a:p>
          <a:p>
            <a:pPr marL="742950" lvl="1" indent="-285750">
              <a:buFont typeface="Arial" panose="020B0604020202020204" pitchFamily="34" charset="0"/>
              <a:buChar char="•"/>
            </a:pPr>
            <a:r>
              <a:rPr lang="fr-FR" sz="3000" b="1" dirty="0">
                <a:solidFill>
                  <a:srgbClr val="0070C0"/>
                </a:solidFill>
              </a:rPr>
              <a:t>Les anges		Luc 1:26-38</a:t>
            </a:r>
          </a:p>
          <a:p>
            <a:pPr marL="742950" lvl="1" indent="-285750">
              <a:buFont typeface="Arial" panose="020B0604020202020204" pitchFamily="34" charset="0"/>
              <a:buChar char="•"/>
            </a:pPr>
            <a:r>
              <a:rPr lang="fr-FR" sz="3000" b="1" dirty="0">
                <a:solidFill>
                  <a:srgbClr val="0070C0"/>
                </a:solidFill>
              </a:rPr>
              <a:t>Les prophètes	Ephésiens 2:20</a:t>
            </a:r>
          </a:p>
          <a:p>
            <a:pPr marL="742950" lvl="1" indent="-285750">
              <a:buFont typeface="Arial" panose="020B0604020202020204" pitchFamily="34" charset="0"/>
              <a:buChar char="•"/>
            </a:pPr>
            <a:r>
              <a:rPr lang="fr-FR" sz="3000" b="1" dirty="0">
                <a:solidFill>
                  <a:srgbClr val="0070C0"/>
                </a:solidFill>
              </a:rPr>
              <a:t>Miracles*		Exode 7:11</a:t>
            </a:r>
          </a:p>
          <a:p>
            <a:pPr marL="742950" lvl="1" indent="-285750">
              <a:buFont typeface="Arial" panose="020B0604020202020204" pitchFamily="34" charset="0"/>
              <a:buChar char="•"/>
            </a:pPr>
            <a:r>
              <a:rPr lang="fr-FR" sz="3000" b="1" dirty="0">
                <a:solidFill>
                  <a:srgbClr val="FF0000"/>
                </a:solidFill>
              </a:rPr>
              <a:t>Jésus			Hebreux 1:1-2</a:t>
            </a:r>
            <a:endParaRPr lang="es-CL" sz="3000" dirty="0">
              <a:solidFill>
                <a:srgbClr val="FF0000"/>
              </a:solidFill>
            </a:endParaRPr>
          </a:p>
        </p:txBody>
      </p:sp>
      <p:pic>
        <p:nvPicPr>
          <p:cNvPr id="11" name="Graphique 14" descr="Wi-Fi"/>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062174">
            <a:off x="-480544" y="-496440"/>
            <a:ext cx="1488241" cy="1565433"/>
          </a:xfrm>
          <a:prstGeom prst="rect">
            <a:avLst/>
          </a:prstGeom>
        </p:spPr>
      </p:pic>
    </p:spTree>
    <p:extLst>
      <p:ext uri="{BB962C8B-B14F-4D97-AF65-F5344CB8AC3E}">
        <p14:creationId xmlns:p14="http://schemas.microsoft.com/office/powerpoint/2010/main" val="337326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nvPr>
        </p:nvGraphicFramePr>
        <p:xfrm>
          <a:off x="-722973" y="302318"/>
          <a:ext cx="5806364" cy="3963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que 14" descr="Wi-Fi"/>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8062174">
            <a:off x="-384730" y="-480399"/>
            <a:ext cx="1488241" cy="1565433"/>
          </a:xfrm>
          <a:prstGeom prst="rect">
            <a:avLst/>
          </a:prstGeom>
        </p:spPr>
      </p:pic>
      <p:sp>
        <p:nvSpPr>
          <p:cNvPr id="8" name="Rectangle 7"/>
          <p:cNvSpPr/>
          <p:nvPr/>
        </p:nvSpPr>
        <p:spPr>
          <a:xfrm>
            <a:off x="5172165" y="580998"/>
            <a:ext cx="6014116" cy="1323439"/>
          </a:xfrm>
          <a:prstGeom prst="rect">
            <a:avLst/>
          </a:prstGeom>
        </p:spPr>
        <p:txBody>
          <a:bodyPr wrap="square">
            <a:spAutoFit/>
          </a:bodyPr>
          <a:lstStyle/>
          <a:p>
            <a:r>
              <a:rPr lang="fr-FR" sz="2000" b="1" dirty="0">
                <a:solidFill>
                  <a:srgbClr val="0070C0"/>
                </a:solidFill>
                <a:latin typeface="Helvetica Neue"/>
              </a:rPr>
              <a:t>Matthieu 5:17</a:t>
            </a:r>
          </a:p>
          <a:p>
            <a:r>
              <a:rPr lang="fr-FR" sz="2000" b="1" i="0" baseline="30000" dirty="0">
                <a:solidFill>
                  <a:srgbClr val="000000"/>
                </a:solidFill>
                <a:effectLst/>
                <a:latin typeface="Arial" panose="020B0604020202020204" pitchFamily="34" charset="0"/>
              </a:rPr>
              <a:t>17 </a:t>
            </a:r>
            <a:r>
              <a:rPr lang="fr-FR" sz="2000" b="1" i="0" dirty="0">
                <a:solidFill>
                  <a:srgbClr val="000000"/>
                </a:solidFill>
                <a:effectLst/>
                <a:latin typeface="Helvetica Neue"/>
              </a:rPr>
              <a:t>Ne croyez pas que je sois venu pour abolir la loi ou les prophètes; </a:t>
            </a:r>
            <a:r>
              <a:rPr lang="fr-FR" sz="2000" b="1" i="0" dirty="0">
                <a:solidFill>
                  <a:srgbClr val="000000"/>
                </a:solidFill>
                <a:effectLst/>
                <a:highlight>
                  <a:srgbClr val="FFFF00"/>
                </a:highlight>
                <a:latin typeface="Helvetica Neue"/>
              </a:rPr>
              <a:t>je suis venu non pour abolir, mais pour accomplir.</a:t>
            </a:r>
          </a:p>
        </p:txBody>
      </p:sp>
      <p:sp>
        <p:nvSpPr>
          <p:cNvPr id="13" name="Rectangle 12"/>
          <p:cNvSpPr/>
          <p:nvPr/>
        </p:nvSpPr>
        <p:spPr>
          <a:xfrm>
            <a:off x="5208559" y="2284272"/>
            <a:ext cx="6014116" cy="1015663"/>
          </a:xfrm>
          <a:prstGeom prst="rect">
            <a:avLst/>
          </a:prstGeom>
        </p:spPr>
        <p:txBody>
          <a:bodyPr wrap="square">
            <a:spAutoFit/>
          </a:bodyPr>
          <a:lstStyle/>
          <a:p>
            <a:r>
              <a:rPr lang="fr-FR" sz="2000" b="1" i="0" u="none" strike="noStrike" dirty="0">
                <a:solidFill>
                  <a:srgbClr val="B34B2C"/>
                </a:solidFill>
                <a:effectLst/>
                <a:latin typeface="Helvetica Neue"/>
                <a:hlinkClick r:id="rId9"/>
              </a:rPr>
              <a:t>Matthieu 22:40</a:t>
            </a:r>
            <a:endParaRPr lang="fr-FR" sz="2000" b="1" i="0" dirty="0">
              <a:solidFill>
                <a:srgbClr val="000000"/>
              </a:solidFill>
              <a:effectLst/>
              <a:latin typeface="Helvetica Neue"/>
            </a:endParaRPr>
          </a:p>
          <a:p>
            <a:r>
              <a:rPr lang="fr-FR" sz="2000" b="0" i="0" dirty="0">
                <a:solidFill>
                  <a:srgbClr val="000000"/>
                </a:solidFill>
                <a:effectLst/>
                <a:latin typeface="Helvetica Neue"/>
              </a:rPr>
              <a:t>De ces </a:t>
            </a:r>
            <a:r>
              <a:rPr lang="fr-FR" sz="2000" b="1" i="0" dirty="0">
                <a:solidFill>
                  <a:srgbClr val="FF0000"/>
                </a:solidFill>
                <a:effectLst/>
                <a:latin typeface="Helvetica Neue"/>
              </a:rPr>
              <a:t>deux commandements </a:t>
            </a:r>
            <a:r>
              <a:rPr lang="fr-FR" sz="2000" b="1" i="0" dirty="0">
                <a:solidFill>
                  <a:srgbClr val="000000"/>
                </a:solidFill>
                <a:effectLst/>
                <a:highlight>
                  <a:srgbClr val="FFFF00"/>
                </a:highlight>
                <a:latin typeface="Helvetica Neue"/>
              </a:rPr>
              <a:t>dépendent toute la loi et les prophètes</a:t>
            </a:r>
            <a:r>
              <a:rPr lang="fr-FR" sz="2000" b="0" i="0" dirty="0">
                <a:solidFill>
                  <a:srgbClr val="000000"/>
                </a:solidFill>
                <a:effectLst/>
                <a:latin typeface="Helvetica Neue"/>
              </a:rPr>
              <a:t>.</a:t>
            </a:r>
          </a:p>
        </p:txBody>
      </p:sp>
      <p:sp>
        <p:nvSpPr>
          <p:cNvPr id="14" name="Rectangle 13"/>
          <p:cNvSpPr/>
          <p:nvPr/>
        </p:nvSpPr>
        <p:spPr>
          <a:xfrm>
            <a:off x="359390" y="4646062"/>
            <a:ext cx="11473220" cy="1631216"/>
          </a:xfrm>
          <a:prstGeom prst="rect">
            <a:avLst/>
          </a:prstGeom>
        </p:spPr>
        <p:txBody>
          <a:bodyPr wrap="square">
            <a:spAutoFit/>
          </a:bodyPr>
          <a:lstStyle/>
          <a:p>
            <a:r>
              <a:rPr lang="fr-FR" sz="2000" b="1" dirty="0">
                <a:solidFill>
                  <a:srgbClr val="0070C0"/>
                </a:solidFill>
                <a:latin typeface="Helvetica Neue"/>
              </a:rPr>
              <a:t>Luc 24:26-28</a:t>
            </a:r>
          </a:p>
          <a:p>
            <a:r>
              <a:rPr lang="fr-FR" sz="2000" b="1" i="0" baseline="30000" dirty="0">
                <a:solidFill>
                  <a:srgbClr val="000000"/>
                </a:solidFill>
                <a:effectLst/>
                <a:latin typeface="Arial" panose="020B0604020202020204" pitchFamily="34" charset="0"/>
              </a:rPr>
              <a:t>26 </a:t>
            </a:r>
            <a:r>
              <a:rPr lang="fr-FR" sz="2000" b="0" i="0" dirty="0">
                <a:solidFill>
                  <a:srgbClr val="000000"/>
                </a:solidFill>
                <a:effectLst/>
                <a:latin typeface="Helvetica Neue"/>
              </a:rPr>
              <a:t>Ne fallait-il pas que le Christ souffrît ces choses, et qu'il entrât dans sa gloire?</a:t>
            </a:r>
          </a:p>
          <a:p>
            <a:r>
              <a:rPr lang="fr-FR" sz="2000" b="1" i="0" baseline="30000" dirty="0">
                <a:solidFill>
                  <a:srgbClr val="000000"/>
                </a:solidFill>
                <a:effectLst/>
                <a:latin typeface="Arial" panose="020B0604020202020204" pitchFamily="34" charset="0"/>
              </a:rPr>
              <a:t>27 </a:t>
            </a:r>
            <a:r>
              <a:rPr lang="fr-FR" sz="2000" b="1" i="0" dirty="0">
                <a:solidFill>
                  <a:srgbClr val="0070C0"/>
                </a:solidFill>
                <a:effectLst/>
                <a:highlight>
                  <a:srgbClr val="FFFF00"/>
                </a:highlight>
                <a:latin typeface="Helvetica Neue"/>
              </a:rPr>
              <a:t>Et, commençant par Moïse et par tous les prophètes, il leur expliqua dans toutes les Écritures ce qui le concernait. </a:t>
            </a:r>
            <a:r>
              <a:rPr lang="fr-FR" sz="2000" b="1" i="0" baseline="30000" dirty="0">
                <a:solidFill>
                  <a:srgbClr val="000000"/>
                </a:solidFill>
                <a:effectLst/>
                <a:latin typeface="Arial" panose="020B0604020202020204" pitchFamily="34" charset="0"/>
              </a:rPr>
              <a:t>28 </a:t>
            </a:r>
            <a:r>
              <a:rPr lang="fr-FR" sz="2000" b="0" i="0" dirty="0">
                <a:solidFill>
                  <a:srgbClr val="000000"/>
                </a:solidFill>
                <a:effectLst/>
                <a:latin typeface="Helvetica Neue"/>
              </a:rPr>
              <a:t>Lorsqu'ils furent près du village où ils allaient, il parut vouloir aller plus loin.</a:t>
            </a:r>
          </a:p>
        </p:txBody>
      </p:sp>
    </p:spTree>
    <p:extLst>
      <p:ext uri="{BB962C8B-B14F-4D97-AF65-F5344CB8AC3E}">
        <p14:creationId xmlns:p14="http://schemas.microsoft.com/office/powerpoint/2010/main" val="24890378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8"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428026"/>
            <a:ext cx="5640383" cy="2302111"/>
          </a:xfrm>
        </p:spPr>
        <p:txBody>
          <a:bodyPr>
            <a:normAutofit/>
          </a:bodyPr>
          <a:lstStyle/>
          <a:p>
            <a:r>
              <a:rPr lang="fr-FR" sz="7000" b="1" dirty="0"/>
              <a:t>La Bible…</a:t>
            </a:r>
            <a:br>
              <a:rPr lang="fr-FR" sz="7000" dirty="0"/>
            </a:br>
            <a:endParaRPr lang="fr-FR" sz="7000" dirty="0"/>
          </a:p>
        </p:txBody>
      </p:sp>
      <p:sp>
        <p:nvSpPr>
          <p:cNvPr id="3" name="Titre 1"/>
          <p:cNvSpPr txBox="1">
            <a:spLocks/>
          </p:cNvSpPr>
          <p:nvPr/>
        </p:nvSpPr>
        <p:spPr>
          <a:xfrm>
            <a:off x="4390035" y="2432596"/>
            <a:ext cx="7994470" cy="2065833"/>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4400" dirty="0"/>
              <a:t>…contient-elle la Parole de Dieu ou Elle la Parole de Dieu?</a:t>
            </a:r>
            <a:br>
              <a:rPr lang="fr-FR" dirty="0"/>
            </a:br>
            <a:endParaRPr lang="fr-FR" dirty="0"/>
          </a:p>
        </p:txBody>
      </p:sp>
      <p:sp>
        <p:nvSpPr>
          <p:cNvPr id="4" name="Sous-titre 2"/>
          <p:cNvSpPr>
            <a:spLocks noGrp="1"/>
          </p:cNvSpPr>
          <p:nvPr>
            <p:ph type="subTitle" idx="1"/>
          </p:nvPr>
        </p:nvSpPr>
        <p:spPr>
          <a:xfrm>
            <a:off x="1459832" y="4734707"/>
            <a:ext cx="10058400" cy="1143000"/>
          </a:xfrm>
        </p:spPr>
        <p:txBody>
          <a:bodyPr>
            <a:noAutofit/>
          </a:bodyPr>
          <a:lstStyle/>
          <a:p>
            <a:r>
              <a:rPr lang="fr-FR" dirty="0">
                <a:latin typeface="Arial" panose="020B0604020202020204" pitchFamily="34" charset="0"/>
                <a:ea typeface="SimSun" panose="02010600030101010101" pitchFamily="2" charset="-122"/>
                <a:cs typeface="Arial" panose="020B0604020202020204" pitchFamily="34" charset="0"/>
              </a:rPr>
              <a:t>1 Corinthiens 1:18</a:t>
            </a:r>
            <a:endParaRPr lang="fr-FR" dirty="0">
              <a:solidFill>
                <a:srgbClr val="000000"/>
              </a:solidFill>
              <a:latin typeface="Helvetica Neue"/>
            </a:endParaRPr>
          </a:p>
          <a:p>
            <a:r>
              <a:rPr lang="fr-FR" dirty="0">
                <a:solidFill>
                  <a:srgbClr val="000000"/>
                </a:solidFill>
                <a:latin typeface="Helvetica Neue"/>
              </a:rPr>
              <a:t>« Car la prédication de la croix est une folie pour ceux qui périssent; mais pour nous qui sommes sauvés, elle est une puissance de Dieu. »</a:t>
            </a:r>
            <a:endParaRPr lang="fr-FR" dirty="0"/>
          </a:p>
          <a:p>
            <a:endParaRPr lang="fr-FR" dirty="0">
              <a:latin typeface="Arial" panose="020B0604020202020204" pitchFamily="34" charset="0"/>
              <a:ea typeface="SimSun" panose="02010600030101010101" pitchFamily="2" charset="-122"/>
              <a:cs typeface="Arial" panose="020B0604020202020204" pitchFamily="34" charset="0"/>
            </a:endParaRPr>
          </a:p>
          <a:p>
            <a:endParaRPr lang="fr-FR" dirty="0"/>
          </a:p>
        </p:txBody>
      </p:sp>
    </p:spTree>
    <p:extLst>
      <p:ext uri="{BB962C8B-B14F-4D97-AF65-F5344CB8AC3E}">
        <p14:creationId xmlns:p14="http://schemas.microsoft.com/office/powerpoint/2010/main" val="26980032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3285" y="767553"/>
            <a:ext cx="9248633" cy="769441"/>
          </a:xfrm>
          <a:prstGeom prst="rect">
            <a:avLst/>
          </a:prstGeom>
        </p:spPr>
        <p:txBody>
          <a:bodyPr wrap="square">
            <a:spAutoFit/>
          </a:bodyPr>
          <a:lstStyle/>
          <a:p>
            <a:r>
              <a:rPr lang="fr-FR" sz="2200" b="1" i="0" u="none" strike="noStrike" dirty="0">
                <a:solidFill>
                  <a:srgbClr val="B34B2C"/>
                </a:solidFill>
                <a:effectLst/>
                <a:latin typeface="Helvetica Neue"/>
                <a:hlinkClick r:id="rId2"/>
              </a:rPr>
              <a:t>Matthieu 11:13</a:t>
            </a:r>
            <a:endParaRPr lang="fr-FR" sz="2200" b="1" i="0" dirty="0">
              <a:solidFill>
                <a:srgbClr val="000000"/>
              </a:solidFill>
              <a:effectLst/>
              <a:latin typeface="Helvetica Neue"/>
            </a:endParaRPr>
          </a:p>
          <a:p>
            <a:r>
              <a:rPr lang="fr-FR" sz="2200" b="0" i="0" dirty="0">
                <a:solidFill>
                  <a:srgbClr val="000000"/>
                </a:solidFill>
                <a:effectLst/>
                <a:latin typeface="Helvetica Neue"/>
              </a:rPr>
              <a:t>Car tous les prophètes et la loi ont prophétisé jusqu'à Jean</a:t>
            </a:r>
          </a:p>
        </p:txBody>
      </p:sp>
      <p:sp>
        <p:nvSpPr>
          <p:cNvPr id="4" name="Rectangle 3"/>
          <p:cNvSpPr/>
          <p:nvPr/>
        </p:nvSpPr>
        <p:spPr>
          <a:xfrm>
            <a:off x="673286" y="2030462"/>
            <a:ext cx="9248633" cy="1446550"/>
          </a:xfrm>
          <a:prstGeom prst="rect">
            <a:avLst/>
          </a:prstGeom>
        </p:spPr>
        <p:txBody>
          <a:bodyPr wrap="square">
            <a:spAutoFit/>
          </a:bodyPr>
          <a:lstStyle/>
          <a:p>
            <a:r>
              <a:rPr lang="fr-FR" sz="2200" b="1" i="0" u="none" strike="noStrike" dirty="0">
                <a:solidFill>
                  <a:srgbClr val="B34B2C"/>
                </a:solidFill>
                <a:effectLst/>
                <a:latin typeface="Helvetica Neue"/>
                <a:hlinkClick r:id="rId3"/>
              </a:rPr>
              <a:t>Matthieu 24:24</a:t>
            </a:r>
            <a:endParaRPr lang="fr-FR" sz="2200" b="1" i="0" dirty="0">
              <a:solidFill>
                <a:srgbClr val="000000"/>
              </a:solidFill>
              <a:effectLst/>
              <a:latin typeface="Helvetica Neue"/>
            </a:endParaRPr>
          </a:p>
          <a:p>
            <a:r>
              <a:rPr lang="fr-FR" sz="2200" b="0" i="0" dirty="0">
                <a:solidFill>
                  <a:srgbClr val="000000"/>
                </a:solidFill>
                <a:effectLst/>
                <a:latin typeface="Helvetica Neue"/>
              </a:rPr>
              <a:t>Car il s'élèvera de faux Christs et de faux prophètes; ils feront de grands prodiges et des miracles, au point de séduire, s'il était possible, même les élus.</a:t>
            </a:r>
          </a:p>
        </p:txBody>
      </p:sp>
      <p:sp>
        <p:nvSpPr>
          <p:cNvPr id="5" name="Rectangle 4"/>
          <p:cNvSpPr/>
          <p:nvPr/>
        </p:nvSpPr>
        <p:spPr>
          <a:xfrm>
            <a:off x="673286" y="3970480"/>
            <a:ext cx="10340456" cy="1107996"/>
          </a:xfrm>
          <a:prstGeom prst="rect">
            <a:avLst/>
          </a:prstGeom>
        </p:spPr>
        <p:txBody>
          <a:bodyPr wrap="square">
            <a:spAutoFit/>
          </a:bodyPr>
          <a:lstStyle/>
          <a:p>
            <a:r>
              <a:rPr lang="fr-FR" sz="2200" b="1" i="0" u="none" strike="noStrike" dirty="0">
                <a:solidFill>
                  <a:srgbClr val="B34B2C"/>
                </a:solidFill>
                <a:effectLst/>
                <a:latin typeface="Helvetica Neue"/>
                <a:hlinkClick r:id="rId4"/>
              </a:rPr>
              <a:t>Matthieu 26:56</a:t>
            </a:r>
            <a:endParaRPr lang="fr-FR" sz="2200" b="1" i="0" dirty="0">
              <a:solidFill>
                <a:srgbClr val="000000"/>
              </a:solidFill>
              <a:effectLst/>
              <a:latin typeface="Helvetica Neue"/>
            </a:endParaRPr>
          </a:p>
          <a:p>
            <a:r>
              <a:rPr lang="fr-FR" sz="2200" b="0" i="0" dirty="0">
                <a:solidFill>
                  <a:srgbClr val="000000"/>
                </a:solidFill>
                <a:effectLst/>
                <a:latin typeface="Helvetica Neue"/>
              </a:rPr>
              <a:t>Mais tout cela est arrivé </a:t>
            </a:r>
            <a:r>
              <a:rPr lang="fr-FR" sz="2200" b="1" i="0" dirty="0">
                <a:solidFill>
                  <a:srgbClr val="FF0000"/>
                </a:solidFill>
                <a:effectLst/>
                <a:highlight>
                  <a:srgbClr val="FFFF00"/>
                </a:highlight>
                <a:latin typeface="Helvetica Neue"/>
              </a:rPr>
              <a:t>afin que les écrits des prophètes fussent accomplis</a:t>
            </a:r>
            <a:r>
              <a:rPr lang="fr-FR" sz="2200" b="0" i="0" dirty="0">
                <a:solidFill>
                  <a:srgbClr val="000000"/>
                </a:solidFill>
                <a:effectLst/>
                <a:latin typeface="Helvetica Neue"/>
              </a:rPr>
              <a:t>. Alors tous les disciples l'abandonnèrent, et prirent la fuite</a:t>
            </a:r>
          </a:p>
        </p:txBody>
      </p:sp>
    </p:spTree>
    <p:extLst>
      <p:ext uri="{BB962C8B-B14F-4D97-AF65-F5344CB8AC3E}">
        <p14:creationId xmlns:p14="http://schemas.microsoft.com/office/powerpoint/2010/main" val="2694972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croix&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865" y="349309"/>
            <a:ext cx="4592200" cy="64852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
          <p:cNvGraphicFramePr/>
          <p:nvPr>
            <p:extLst>
              <p:ext uri="{D42A27DB-BD31-4B8C-83A1-F6EECF244321}">
                <p14:modId xmlns:p14="http://schemas.microsoft.com/office/powerpoint/2010/main" val="4154554807"/>
              </p:ext>
            </p:extLst>
          </p:nvPr>
        </p:nvGraphicFramePr>
        <p:xfrm>
          <a:off x="2149897"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e 13"/>
          <p:cNvGrpSpPr/>
          <p:nvPr/>
        </p:nvGrpSpPr>
        <p:grpSpPr>
          <a:xfrm>
            <a:off x="0" y="6056789"/>
            <a:ext cx="4612943" cy="801211"/>
            <a:chOff x="6113078" y="3243474"/>
            <a:chExt cx="2014779" cy="801211"/>
          </a:xfrm>
          <a:solidFill>
            <a:srgbClr val="FF0000"/>
          </a:solidFill>
        </p:grpSpPr>
        <p:sp>
          <p:nvSpPr>
            <p:cNvPr id="15" name="Rectangle : coins arrondis 14"/>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Bible Hébraïque</a:t>
              </a:r>
            </a:p>
          </p:txBody>
        </p:sp>
      </p:grpSp>
      <p:grpSp>
        <p:nvGrpSpPr>
          <p:cNvPr id="20" name="Groupe 19"/>
          <p:cNvGrpSpPr/>
          <p:nvPr/>
        </p:nvGrpSpPr>
        <p:grpSpPr>
          <a:xfrm>
            <a:off x="3827765" y="734773"/>
            <a:ext cx="1570355" cy="515784"/>
            <a:chOff x="6113078" y="3243474"/>
            <a:chExt cx="2014779" cy="801211"/>
          </a:xfrm>
          <a:solidFill>
            <a:srgbClr val="FF0000"/>
          </a:solidFill>
        </p:grpSpPr>
        <p:sp>
          <p:nvSpPr>
            <p:cNvPr id="21" name="Rectangle : coins arrondis 20"/>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2000" kern="1200" dirty="0"/>
                <a:t>Le Messie</a:t>
              </a:r>
            </a:p>
          </p:txBody>
        </p:sp>
      </p:grpSp>
      <p:grpSp>
        <p:nvGrpSpPr>
          <p:cNvPr id="40" name="Groupe 39"/>
          <p:cNvGrpSpPr/>
          <p:nvPr/>
        </p:nvGrpSpPr>
        <p:grpSpPr>
          <a:xfrm>
            <a:off x="133972" y="2620394"/>
            <a:ext cx="1647997" cy="1531937"/>
            <a:chOff x="3181971" y="3169"/>
            <a:chExt cx="1647997" cy="1531937"/>
          </a:xfrm>
        </p:grpSpPr>
        <p:sp>
          <p:nvSpPr>
            <p:cNvPr id="41" name="Ellipse 40"/>
            <p:cNvSpPr/>
            <p:nvPr/>
          </p:nvSpPr>
          <p:spPr>
            <a:xfrm>
              <a:off x="3298031" y="3169"/>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Ellipse 4"/>
            <p:cNvSpPr txBox="1"/>
            <p:nvPr/>
          </p:nvSpPr>
          <p:spPr>
            <a:xfrm>
              <a:off x="3181971" y="397106"/>
              <a:ext cx="1406884"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marL="342900" lvl="0" indent="-342900" algn="ctr" defTabSz="844550">
                <a:lnSpc>
                  <a:spcPct val="90000"/>
                </a:lnSpc>
                <a:spcBef>
                  <a:spcPct val="0"/>
                </a:spcBef>
                <a:spcAft>
                  <a:spcPct val="35000"/>
                </a:spcAft>
                <a:buFontTx/>
                <a:buChar char="-"/>
              </a:pPr>
              <a:r>
                <a:rPr lang="fr-FR" sz="1900" dirty="0"/>
                <a:t>- Qumram</a:t>
              </a:r>
            </a:p>
            <a:p>
              <a:pPr marL="342900" lvl="0" indent="-342900" algn="ctr" defTabSz="844550">
                <a:lnSpc>
                  <a:spcPct val="90000"/>
                </a:lnSpc>
                <a:spcBef>
                  <a:spcPct val="0"/>
                </a:spcBef>
                <a:spcAft>
                  <a:spcPct val="35000"/>
                </a:spcAft>
                <a:buFontTx/>
                <a:buChar char="-"/>
              </a:pPr>
              <a:r>
                <a:rPr lang="fr-FR" sz="1900" dirty="0"/>
                <a:t>70</a:t>
              </a:r>
            </a:p>
            <a:p>
              <a:pPr marL="342900" lvl="0" indent="-342900" algn="ctr" defTabSz="844550">
                <a:lnSpc>
                  <a:spcPct val="90000"/>
                </a:lnSpc>
                <a:spcBef>
                  <a:spcPct val="0"/>
                </a:spcBef>
                <a:spcAft>
                  <a:spcPct val="35000"/>
                </a:spcAft>
                <a:buFontTx/>
                <a:buChar char="-"/>
              </a:pPr>
              <a:r>
                <a:rPr lang="fr-FR" sz="1900" dirty="0"/>
                <a:t>-    Scribes</a:t>
              </a:r>
            </a:p>
            <a:p>
              <a:pPr marL="342900" lvl="0" indent="-342900" algn="ctr" defTabSz="844550">
                <a:lnSpc>
                  <a:spcPct val="90000"/>
                </a:lnSpc>
                <a:spcBef>
                  <a:spcPct val="0"/>
                </a:spcBef>
                <a:spcAft>
                  <a:spcPct val="35000"/>
                </a:spcAft>
                <a:buFontTx/>
                <a:buChar char="-"/>
              </a:pPr>
              <a:endParaRPr lang="fr-FR" sz="1900" kern="1200" dirty="0"/>
            </a:p>
          </p:txBody>
        </p:sp>
      </p:grpSp>
    </p:spTree>
    <p:extLst>
      <p:ext uri="{BB962C8B-B14F-4D97-AF65-F5344CB8AC3E}">
        <p14:creationId xmlns:p14="http://schemas.microsoft.com/office/powerpoint/2010/main" val="171825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68969" y="294184"/>
            <a:ext cx="11823031" cy="1200329"/>
          </a:xfrm>
          <a:prstGeom prst="rect">
            <a:avLst/>
          </a:prstGeom>
        </p:spPr>
        <p:txBody>
          <a:bodyPr wrap="square">
            <a:spAutoFit/>
          </a:bodyPr>
          <a:lstStyle/>
          <a:p>
            <a:r>
              <a:rPr lang="fr-FR" sz="2400" b="1" u="sng" dirty="0">
                <a:solidFill>
                  <a:srgbClr val="0070C0"/>
                </a:solidFill>
                <a:latin typeface="Helvetica Neue"/>
              </a:rPr>
              <a:t>Exode 31:18</a:t>
            </a:r>
          </a:p>
          <a:p>
            <a:r>
              <a:rPr lang="fr-FR" sz="2400" b="1" baseline="30000" dirty="0">
                <a:solidFill>
                  <a:srgbClr val="000000"/>
                </a:solidFill>
                <a:latin typeface="Arial" panose="020B0604020202020204" pitchFamily="34" charset="0"/>
              </a:rPr>
              <a:t>18 </a:t>
            </a:r>
            <a:r>
              <a:rPr lang="fr-FR" sz="2400" dirty="0">
                <a:solidFill>
                  <a:srgbClr val="000000"/>
                </a:solidFill>
                <a:latin typeface="Helvetica Neue"/>
              </a:rPr>
              <a:t>Lorsque l'Éternel eut achevé de parler à Moïse sur la montagne de Sinaï, </a:t>
            </a:r>
            <a:r>
              <a:rPr lang="fr-FR" sz="2400" b="1" dirty="0">
                <a:solidFill>
                  <a:srgbClr val="FF0000"/>
                </a:solidFill>
                <a:latin typeface="Helvetica Neue"/>
              </a:rPr>
              <a:t>il lui donna les deux tables du témoignage</a:t>
            </a:r>
            <a:r>
              <a:rPr lang="fr-FR" sz="2400" dirty="0">
                <a:solidFill>
                  <a:srgbClr val="000000"/>
                </a:solidFill>
                <a:latin typeface="Helvetica Neue"/>
              </a:rPr>
              <a:t>, tables de pierre, </a:t>
            </a:r>
            <a:r>
              <a:rPr lang="fr-FR" sz="2400" b="1" u="sng" dirty="0">
                <a:solidFill>
                  <a:srgbClr val="FF0000"/>
                </a:solidFill>
                <a:highlight>
                  <a:srgbClr val="FFFF00"/>
                </a:highlight>
                <a:latin typeface="Helvetica Neue"/>
              </a:rPr>
              <a:t>écrites du doigt de Dieu</a:t>
            </a:r>
            <a:endParaRPr lang="fr-FR" sz="2400" b="1" i="0" u="sng" dirty="0">
              <a:solidFill>
                <a:srgbClr val="FF0000"/>
              </a:solidFill>
              <a:effectLst/>
              <a:highlight>
                <a:srgbClr val="FFFF00"/>
              </a:highlight>
              <a:latin typeface="Helvetica Neue"/>
            </a:endParaRPr>
          </a:p>
        </p:txBody>
      </p:sp>
      <p:sp>
        <p:nvSpPr>
          <p:cNvPr id="7" name="Rectangle 6"/>
          <p:cNvSpPr/>
          <p:nvPr/>
        </p:nvSpPr>
        <p:spPr>
          <a:xfrm>
            <a:off x="368969" y="1725123"/>
            <a:ext cx="11357810" cy="2677656"/>
          </a:xfrm>
          <a:prstGeom prst="rect">
            <a:avLst/>
          </a:prstGeom>
        </p:spPr>
        <p:txBody>
          <a:bodyPr wrap="square">
            <a:spAutoFit/>
          </a:bodyPr>
          <a:lstStyle/>
          <a:p>
            <a:r>
              <a:rPr lang="fr-FR" sz="2400" b="1" u="sng" dirty="0">
                <a:solidFill>
                  <a:srgbClr val="0070C0"/>
                </a:solidFill>
                <a:latin typeface="Helvetica Neue"/>
              </a:rPr>
              <a:t>Romains 11:33-36 </a:t>
            </a:r>
          </a:p>
          <a:p>
            <a:r>
              <a:rPr lang="fr-FR" sz="2400" b="1" baseline="30000" dirty="0">
                <a:solidFill>
                  <a:srgbClr val="000000"/>
                </a:solidFill>
                <a:latin typeface="Arial" panose="020B0604020202020204" pitchFamily="34" charset="0"/>
              </a:rPr>
              <a:t>33 </a:t>
            </a:r>
            <a:r>
              <a:rPr lang="fr-FR" sz="2400" dirty="0">
                <a:solidFill>
                  <a:srgbClr val="000000"/>
                </a:solidFill>
                <a:latin typeface="Helvetica Neue"/>
              </a:rPr>
              <a:t>O profondeur de la </a:t>
            </a:r>
            <a:r>
              <a:rPr lang="fr-FR" sz="2400" b="1" dirty="0">
                <a:solidFill>
                  <a:srgbClr val="FF0000"/>
                </a:solidFill>
                <a:latin typeface="Helvetica Neue"/>
              </a:rPr>
              <a:t>richesse, de la sagesse et de la science de Dieu</a:t>
            </a:r>
            <a:r>
              <a:rPr lang="fr-FR" sz="2400" dirty="0">
                <a:solidFill>
                  <a:srgbClr val="000000"/>
                </a:solidFill>
                <a:latin typeface="Helvetica Neue"/>
              </a:rPr>
              <a:t>! </a:t>
            </a:r>
            <a:r>
              <a:rPr lang="fr-FR" sz="2400" b="1" dirty="0">
                <a:solidFill>
                  <a:srgbClr val="0070C0"/>
                </a:solidFill>
                <a:latin typeface="Helvetica Neue"/>
              </a:rPr>
              <a:t>Que ses jugements sont insondables, et ses voies incompréhensibles</a:t>
            </a:r>
            <a:r>
              <a:rPr lang="fr-FR" sz="2400" dirty="0">
                <a:solidFill>
                  <a:srgbClr val="000000"/>
                </a:solidFill>
                <a:latin typeface="Helvetica Neue"/>
              </a:rPr>
              <a:t>! Car</a:t>
            </a:r>
          </a:p>
          <a:p>
            <a:r>
              <a:rPr lang="fr-FR" sz="2400" b="1" baseline="30000" dirty="0">
                <a:solidFill>
                  <a:srgbClr val="000000"/>
                </a:solidFill>
                <a:latin typeface="Arial" panose="020B0604020202020204" pitchFamily="34" charset="0"/>
              </a:rPr>
              <a:t>34 </a:t>
            </a:r>
            <a:r>
              <a:rPr lang="fr-FR" sz="2400" b="1" dirty="0">
                <a:latin typeface="Helvetica Neue"/>
              </a:rPr>
              <a:t>Qui a connu la pensée du Seigneur, Ou qui a été son conseiller?</a:t>
            </a:r>
          </a:p>
          <a:p>
            <a:r>
              <a:rPr lang="fr-FR" sz="2400" b="1" baseline="30000" dirty="0">
                <a:solidFill>
                  <a:srgbClr val="000000"/>
                </a:solidFill>
                <a:latin typeface="Arial" panose="020B0604020202020204" pitchFamily="34" charset="0"/>
              </a:rPr>
              <a:t>35 </a:t>
            </a:r>
            <a:r>
              <a:rPr lang="fr-FR" sz="2400" dirty="0">
                <a:solidFill>
                  <a:srgbClr val="000000"/>
                </a:solidFill>
                <a:latin typeface="Helvetica Neue"/>
              </a:rPr>
              <a:t>Qui lui a donné le premier, pour qu'il ait à recevoir en retour?</a:t>
            </a:r>
          </a:p>
          <a:p>
            <a:r>
              <a:rPr lang="fr-FR" sz="2400" b="1" baseline="30000" dirty="0">
                <a:solidFill>
                  <a:srgbClr val="000000"/>
                </a:solidFill>
                <a:latin typeface="Arial" panose="020B0604020202020204" pitchFamily="34" charset="0"/>
              </a:rPr>
              <a:t>36 </a:t>
            </a:r>
            <a:r>
              <a:rPr lang="fr-FR" sz="2400" dirty="0">
                <a:solidFill>
                  <a:srgbClr val="000000"/>
                </a:solidFill>
                <a:latin typeface="Helvetica Neue"/>
              </a:rPr>
              <a:t>C'est de lui, par lui, et pour lui que sont toutes choses. A lui la gloire dans tous les siècles! Amen!</a:t>
            </a:r>
            <a:endParaRPr lang="fr-FR" sz="2400" b="0" i="0" dirty="0">
              <a:solidFill>
                <a:srgbClr val="000000"/>
              </a:solidFill>
              <a:effectLst/>
              <a:latin typeface="Helvetica Neue"/>
            </a:endParaRPr>
          </a:p>
        </p:txBody>
      </p:sp>
      <p:sp>
        <p:nvSpPr>
          <p:cNvPr id="8" name="Sous-titre 2"/>
          <p:cNvSpPr>
            <a:spLocks noGrp="1"/>
          </p:cNvSpPr>
          <p:nvPr>
            <p:ph type="subTitle" idx="1"/>
          </p:nvPr>
        </p:nvSpPr>
        <p:spPr>
          <a:xfrm>
            <a:off x="368968" y="4848652"/>
            <a:ext cx="11165305" cy="1143000"/>
          </a:xfrm>
        </p:spPr>
        <p:txBody>
          <a:bodyPr>
            <a:normAutofit lnSpcReduction="10000"/>
          </a:bodyPr>
          <a:lstStyle/>
          <a:p>
            <a:pPr algn="l"/>
            <a:r>
              <a:rPr lang="fr-FR" b="1" u="sng" dirty="0">
                <a:solidFill>
                  <a:srgbClr val="0070C0"/>
                </a:solidFill>
                <a:latin typeface="Helvetica Neue"/>
              </a:rPr>
              <a:t>1 Corinthiens 1:18</a:t>
            </a:r>
          </a:p>
          <a:p>
            <a:r>
              <a:rPr lang="fr-FR" b="1" dirty="0">
                <a:solidFill>
                  <a:srgbClr val="000000"/>
                </a:solidFill>
                <a:latin typeface="Helvetica Neue"/>
              </a:rPr>
              <a:t>«</a:t>
            </a:r>
            <a:r>
              <a:rPr lang="fr-FR" dirty="0">
                <a:solidFill>
                  <a:srgbClr val="000000"/>
                </a:solidFill>
                <a:latin typeface="Helvetica Neue"/>
              </a:rPr>
              <a:t> Car </a:t>
            </a:r>
            <a:r>
              <a:rPr lang="fr-FR" b="1" dirty="0">
                <a:solidFill>
                  <a:srgbClr val="000000"/>
                </a:solidFill>
                <a:latin typeface="Helvetica Neue"/>
              </a:rPr>
              <a:t>la prédication de la croix est une folie</a:t>
            </a:r>
            <a:r>
              <a:rPr lang="fr-FR" dirty="0">
                <a:solidFill>
                  <a:srgbClr val="000000"/>
                </a:solidFill>
                <a:latin typeface="Helvetica Neue"/>
              </a:rPr>
              <a:t> pour ceux qui périssent; mais pour nous qui sommes sauvés, elle est une puissance de Dieu. »</a:t>
            </a:r>
            <a:endParaRPr lang="fr-FR" dirty="0"/>
          </a:p>
          <a:p>
            <a:endParaRPr lang="fr-FR" dirty="0">
              <a:latin typeface="Arial" panose="020B0604020202020204" pitchFamily="34" charset="0"/>
              <a:ea typeface="SimSun" panose="02010600030101010101" pitchFamily="2" charset="-122"/>
              <a:cs typeface="Arial" panose="020B0604020202020204" pitchFamily="34" charset="0"/>
            </a:endParaRPr>
          </a:p>
          <a:p>
            <a:endParaRPr lang="fr-FR" dirty="0"/>
          </a:p>
        </p:txBody>
      </p:sp>
    </p:spTree>
    <p:extLst>
      <p:ext uri="{BB962C8B-B14F-4D97-AF65-F5344CB8AC3E}">
        <p14:creationId xmlns:p14="http://schemas.microsoft.com/office/powerpoint/2010/main" val="242834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l="12623" r="16691" b="65385"/>
          <a:stretch/>
        </p:blipFill>
        <p:spPr>
          <a:xfrm>
            <a:off x="808815" y="257719"/>
            <a:ext cx="10574370" cy="2453397"/>
          </a:xfrm>
          <a:prstGeom prst="rect">
            <a:avLst/>
          </a:prstGeom>
        </p:spPr>
      </p:pic>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t="27541"/>
          <a:stretch/>
        </p:blipFill>
        <p:spPr>
          <a:xfrm>
            <a:off x="1575111" y="2884509"/>
            <a:ext cx="9041777" cy="2794396"/>
          </a:xfrm>
          <a:prstGeom prst="rect">
            <a:avLst/>
          </a:prstGeom>
        </p:spPr>
      </p:pic>
    </p:spTree>
    <p:extLst>
      <p:ext uri="{BB962C8B-B14F-4D97-AF65-F5344CB8AC3E}">
        <p14:creationId xmlns:p14="http://schemas.microsoft.com/office/powerpoint/2010/main" val="1370880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1980" y="1718096"/>
            <a:ext cx="10184778" cy="1938992"/>
          </a:xfrm>
          <a:prstGeom prst="rect">
            <a:avLst/>
          </a:prstGeom>
        </p:spPr>
        <p:txBody>
          <a:bodyPr wrap="square">
            <a:spAutoFit/>
          </a:bodyPr>
          <a:lstStyle/>
          <a:p>
            <a:r>
              <a:rPr lang="fr-FR" sz="2400" b="1" u="sng" dirty="0">
                <a:solidFill>
                  <a:srgbClr val="0070C0"/>
                </a:solidFill>
                <a:latin typeface="Helvetica Neue"/>
              </a:rPr>
              <a:t>Jérémie 31:33</a:t>
            </a:r>
          </a:p>
          <a:p>
            <a:endParaRPr lang="fr-FR" sz="2400" b="1" u="sng" dirty="0">
              <a:solidFill>
                <a:srgbClr val="0070C0"/>
              </a:solidFill>
              <a:latin typeface="Helvetica Neue"/>
            </a:endParaRPr>
          </a:p>
          <a:p>
            <a:r>
              <a:rPr lang="fr-FR" sz="2400" b="1" baseline="30000" dirty="0">
                <a:solidFill>
                  <a:srgbClr val="000000"/>
                </a:solidFill>
                <a:latin typeface="Arial" panose="020B0604020202020204" pitchFamily="34" charset="0"/>
              </a:rPr>
              <a:t>33 </a:t>
            </a:r>
            <a:r>
              <a:rPr lang="fr-FR" sz="2400" dirty="0">
                <a:solidFill>
                  <a:srgbClr val="000000"/>
                </a:solidFill>
                <a:latin typeface="Helvetica Neue"/>
              </a:rPr>
              <a:t>Mais voici l'alliance que je ferai avec la maison d'Israël, Après ces jours-là, dit l'Éternel: </a:t>
            </a:r>
            <a:r>
              <a:rPr lang="fr-FR" sz="2400" b="1" dirty="0">
                <a:solidFill>
                  <a:srgbClr val="FF0000"/>
                </a:solidFill>
                <a:latin typeface="Helvetica Neue"/>
              </a:rPr>
              <a:t>Je mettrai ma loi au dedans d'eux</a:t>
            </a:r>
            <a:r>
              <a:rPr lang="fr-FR" sz="2400" dirty="0">
                <a:solidFill>
                  <a:srgbClr val="000000"/>
                </a:solidFill>
                <a:latin typeface="Helvetica Neue"/>
              </a:rPr>
              <a:t>, </a:t>
            </a:r>
            <a:r>
              <a:rPr lang="fr-FR" sz="2400" b="1" dirty="0">
                <a:solidFill>
                  <a:srgbClr val="FF0000"/>
                </a:solidFill>
                <a:latin typeface="Helvetica Neue"/>
              </a:rPr>
              <a:t>Je l'écrirai dans leur cœur</a:t>
            </a:r>
            <a:r>
              <a:rPr lang="fr-FR" sz="2400" dirty="0">
                <a:solidFill>
                  <a:srgbClr val="000000"/>
                </a:solidFill>
                <a:latin typeface="Helvetica Neue"/>
              </a:rPr>
              <a:t>; Et je serai leur Dieu, Et ils seront mon peuple.</a:t>
            </a:r>
            <a:endParaRPr lang="fr-FR" sz="2400" b="0" i="0" dirty="0">
              <a:solidFill>
                <a:srgbClr val="000000"/>
              </a:solidFill>
              <a:effectLst/>
              <a:latin typeface="Helvetica Neue"/>
            </a:endParaRPr>
          </a:p>
        </p:txBody>
      </p:sp>
    </p:spTree>
    <p:extLst>
      <p:ext uri="{BB962C8B-B14F-4D97-AF65-F5344CB8AC3E}">
        <p14:creationId xmlns:p14="http://schemas.microsoft.com/office/powerpoint/2010/main" val="3044921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n para qum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914" y="599323"/>
            <a:ext cx="4489914" cy="23684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sultado de imagen para qumr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46296"/>
            <a:ext cx="4986823" cy="373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453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2927" y="246030"/>
            <a:ext cx="11149262" cy="5324535"/>
          </a:xfrm>
          <a:prstGeom prst="rect">
            <a:avLst/>
          </a:prstGeom>
        </p:spPr>
        <p:txBody>
          <a:bodyPr wrap="square">
            <a:spAutoFit/>
          </a:bodyPr>
          <a:lstStyle/>
          <a:p>
            <a:pPr algn="just"/>
            <a:r>
              <a:rPr lang="fr-FR" sz="2000" b="1" dirty="0">
                <a:solidFill>
                  <a:srgbClr val="000000"/>
                </a:solidFill>
                <a:latin typeface="Times New Roman" panose="02020603050405020304" pitchFamily="18" charset="0"/>
              </a:rPr>
              <a:t>Œuvres poétiques d'Aristote</a:t>
            </a:r>
            <a:r>
              <a:rPr lang="fr-FR" sz="2000" dirty="0">
                <a:solidFill>
                  <a:srgbClr val="000000"/>
                </a:solidFill>
                <a:latin typeface="Times New Roman" panose="02020603050405020304" pitchFamily="18" charset="0"/>
              </a:rPr>
              <a:t> (384 - 322 avant JC) : 49 manuscrits conservés. Date de la copie la plus ancienne : 1100 après JC.</a:t>
            </a:r>
          </a:p>
          <a:p>
            <a:pPr algn="just"/>
            <a:r>
              <a:rPr lang="fr-FR" sz="2000" b="1" dirty="0">
                <a:solidFill>
                  <a:srgbClr val="000000"/>
                </a:solidFill>
                <a:latin typeface="Times New Roman" panose="02020603050405020304" pitchFamily="18" charset="0"/>
              </a:rPr>
              <a:t>Tétralogies de Platon</a:t>
            </a:r>
            <a:r>
              <a:rPr lang="fr-FR" sz="2000" dirty="0">
                <a:solidFill>
                  <a:srgbClr val="000000"/>
                </a:solidFill>
                <a:latin typeface="Times New Roman" panose="02020603050405020304" pitchFamily="18" charset="0"/>
              </a:rPr>
              <a:t> (427 - 347 avant JC) : 7 manuscrits conservés. Date de la copie la plus ancienne : 900 après JC.</a:t>
            </a:r>
          </a:p>
          <a:p>
            <a:pPr algn="just"/>
            <a:r>
              <a:rPr lang="fr-FR" sz="2000" b="1" dirty="0">
                <a:solidFill>
                  <a:srgbClr val="000000"/>
                </a:solidFill>
                <a:latin typeface="Times New Roman" panose="02020603050405020304" pitchFamily="18" charset="0"/>
              </a:rPr>
              <a:t>Hérodote</a:t>
            </a:r>
            <a:r>
              <a:rPr lang="fr-FR" sz="2000" dirty="0">
                <a:solidFill>
                  <a:srgbClr val="000000"/>
                </a:solidFill>
                <a:latin typeface="Times New Roman" panose="02020603050405020304" pitchFamily="18" charset="0"/>
              </a:rPr>
              <a:t> (488 - 428 avant JC) : 8 manuscrits conservés. Date de la plus ancienne copie : 900 après JC.</a:t>
            </a:r>
          </a:p>
          <a:p>
            <a:pPr algn="just"/>
            <a:r>
              <a:rPr lang="fr-FR" sz="2000" b="1" dirty="0">
                <a:solidFill>
                  <a:srgbClr val="000000"/>
                </a:solidFill>
                <a:latin typeface="Times New Roman" panose="02020603050405020304" pitchFamily="18" charset="0"/>
              </a:rPr>
              <a:t>Tacite</a:t>
            </a:r>
            <a:r>
              <a:rPr lang="fr-FR" sz="2000" dirty="0">
                <a:solidFill>
                  <a:srgbClr val="000000"/>
                </a:solidFill>
                <a:latin typeface="Times New Roman" panose="02020603050405020304" pitchFamily="18" charset="0"/>
              </a:rPr>
              <a:t> (100 avant JC) : 20 manuscrits conservés. Date de la plus ancienne copie : 1100 après JC.</a:t>
            </a:r>
          </a:p>
          <a:p>
            <a:pPr algn="just"/>
            <a:r>
              <a:rPr lang="fr-FR" sz="2000" b="1" dirty="0">
                <a:solidFill>
                  <a:srgbClr val="000000"/>
                </a:solidFill>
                <a:latin typeface="Times New Roman" panose="02020603050405020304" pitchFamily="18" charset="0"/>
              </a:rPr>
              <a:t>Thucydide</a:t>
            </a:r>
            <a:r>
              <a:rPr lang="fr-FR" sz="2000" dirty="0">
                <a:solidFill>
                  <a:srgbClr val="000000"/>
                </a:solidFill>
                <a:latin typeface="Times New Roman" panose="02020603050405020304" pitchFamily="18" charset="0"/>
              </a:rPr>
              <a:t> (460 - 400 avant JC) : 8 manuscrits conservés. Date de la plus ancienne copie : 900 après JC).</a:t>
            </a:r>
          </a:p>
          <a:p>
            <a:pPr algn="just"/>
            <a:r>
              <a:rPr lang="fr-FR" sz="2000" b="1" dirty="0">
                <a:solidFill>
                  <a:srgbClr val="000000"/>
                </a:solidFill>
                <a:latin typeface="Times New Roman" panose="02020603050405020304" pitchFamily="18" charset="0"/>
              </a:rPr>
              <a:t>Iliade d'Homère</a:t>
            </a:r>
            <a:r>
              <a:rPr lang="fr-FR" sz="2000" dirty="0">
                <a:solidFill>
                  <a:srgbClr val="000000"/>
                </a:solidFill>
                <a:latin typeface="Times New Roman" panose="02020603050405020304" pitchFamily="18" charset="0"/>
              </a:rPr>
              <a:t> (800 avant JC) : 643 manuscrits conservés. Date de la plus ancienne copie : 400 avant JC.</a:t>
            </a:r>
          </a:p>
          <a:p>
            <a:pPr algn="just"/>
            <a:r>
              <a:rPr lang="fr-FR" sz="2000" b="1" dirty="0">
                <a:solidFill>
                  <a:srgbClr val="000000"/>
                </a:solidFill>
                <a:latin typeface="Times New Roman" panose="02020603050405020304" pitchFamily="18" charset="0"/>
              </a:rPr>
              <a:t>Guerre des Gaules de Jules César</a:t>
            </a:r>
            <a:r>
              <a:rPr lang="fr-FR" sz="2000" dirty="0">
                <a:solidFill>
                  <a:srgbClr val="000000"/>
                </a:solidFill>
                <a:latin typeface="Times New Roman" panose="02020603050405020304" pitchFamily="18" charset="0"/>
              </a:rPr>
              <a:t> (58 - 50 avant JC) : 10 manuscrits conservés. Date de la plus ancienne copie : 900 après JC.</a:t>
            </a:r>
          </a:p>
          <a:p>
            <a:pPr algn="just"/>
            <a:r>
              <a:rPr lang="fr-FR" sz="2000" b="1" dirty="0">
                <a:solidFill>
                  <a:srgbClr val="000000"/>
                </a:solidFill>
                <a:latin typeface="Times New Roman" panose="02020603050405020304" pitchFamily="18" charset="0"/>
              </a:rPr>
              <a:t>Histoire Romaine de Tite-Live </a:t>
            </a:r>
            <a:r>
              <a:rPr lang="fr-FR" sz="2000" dirty="0">
                <a:solidFill>
                  <a:srgbClr val="000000"/>
                </a:solidFill>
                <a:latin typeface="Times New Roman" panose="02020603050405020304" pitchFamily="18" charset="0"/>
              </a:rPr>
              <a:t>(59 avant JC - 17 après JC) : 20 manuscrits conservés. Date de la plus ancienne copie : 900 après JC.</a:t>
            </a:r>
          </a:p>
          <a:p>
            <a:pPr algn="just"/>
            <a:endParaRPr lang="fr-FR" sz="2000" b="1" dirty="0">
              <a:solidFill>
                <a:srgbClr val="000000"/>
              </a:solidFill>
              <a:latin typeface="Times New Roman" panose="02020603050405020304" pitchFamily="18" charset="0"/>
            </a:endParaRPr>
          </a:p>
          <a:p>
            <a:pPr algn="just"/>
            <a:r>
              <a:rPr lang="fr-FR" sz="2000" b="1" dirty="0">
                <a:solidFill>
                  <a:srgbClr val="0070C0"/>
                </a:solidFill>
                <a:latin typeface="Times New Roman" panose="02020603050405020304" pitchFamily="18" charset="0"/>
              </a:rPr>
              <a:t>Nouveau Testament</a:t>
            </a:r>
            <a:r>
              <a:rPr lang="fr-FR" sz="2000" dirty="0">
                <a:solidFill>
                  <a:srgbClr val="0070C0"/>
                </a:solidFill>
                <a:latin typeface="Times New Roman" panose="02020603050405020304" pitchFamily="18" charset="0"/>
              </a:rPr>
              <a:t> (48 - 95 après JC) : 5.500 manuscrits complets. Date de la plus ancienne copie : 200 après JC.</a:t>
            </a:r>
          </a:p>
          <a:p>
            <a:pPr algn="just"/>
            <a:r>
              <a:rPr lang="fr-FR" sz="2000" b="1" dirty="0">
                <a:solidFill>
                  <a:srgbClr val="0070C0"/>
                </a:solidFill>
                <a:latin typeface="Times New Roman" panose="02020603050405020304" pitchFamily="18" charset="0"/>
              </a:rPr>
              <a:t>Ancien Testament</a:t>
            </a:r>
            <a:r>
              <a:rPr lang="fr-FR" sz="2000" dirty="0">
                <a:solidFill>
                  <a:srgbClr val="0070C0"/>
                </a:solidFill>
                <a:latin typeface="Times New Roman" panose="02020603050405020304" pitchFamily="18" charset="0"/>
              </a:rPr>
              <a:t> (1500 - 200 avant JC) : plus de 1.000 manuscrits complets. Date de la plus ancienne copie : 150 avant JC.</a:t>
            </a:r>
            <a:endParaRPr lang="fr-FR" sz="2000" b="0" i="0" dirty="0">
              <a:solidFill>
                <a:srgbClr val="0070C0"/>
              </a:solidFill>
              <a:effectLst/>
              <a:latin typeface="Times New Roman" panose="02020603050405020304" pitchFamily="18" charset="0"/>
            </a:endParaRPr>
          </a:p>
        </p:txBody>
      </p:sp>
    </p:spTree>
    <p:extLst>
      <p:ext uri="{BB962C8B-B14F-4D97-AF65-F5344CB8AC3E}">
        <p14:creationId xmlns:p14="http://schemas.microsoft.com/office/powerpoint/2010/main" val="3254823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croix&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865" y="349309"/>
            <a:ext cx="4592200" cy="64852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
          <p:cNvGraphicFramePr/>
          <p:nvPr>
            <p:extLst/>
          </p:nvPr>
        </p:nvGraphicFramePr>
        <p:xfrm>
          <a:off x="216848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1" name="Groupe 10"/>
          <p:cNvGrpSpPr/>
          <p:nvPr/>
        </p:nvGrpSpPr>
        <p:grpSpPr>
          <a:xfrm>
            <a:off x="7579057" y="6056789"/>
            <a:ext cx="4612943" cy="801211"/>
            <a:chOff x="6113078" y="3243474"/>
            <a:chExt cx="2014779" cy="801211"/>
          </a:xfrm>
          <a:solidFill>
            <a:srgbClr val="FF0000"/>
          </a:solidFill>
        </p:grpSpPr>
        <p:sp>
          <p:nvSpPr>
            <p:cNvPr id="12" name="Rectangle : coins arrondis 11"/>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Bible Chrétienne</a:t>
              </a:r>
            </a:p>
          </p:txBody>
        </p:sp>
      </p:grpSp>
      <p:grpSp>
        <p:nvGrpSpPr>
          <p:cNvPr id="14" name="Groupe 13"/>
          <p:cNvGrpSpPr/>
          <p:nvPr/>
        </p:nvGrpSpPr>
        <p:grpSpPr>
          <a:xfrm>
            <a:off x="0" y="6056789"/>
            <a:ext cx="4612943" cy="801211"/>
            <a:chOff x="6113078" y="3243474"/>
            <a:chExt cx="2014779" cy="801211"/>
          </a:xfrm>
          <a:solidFill>
            <a:srgbClr val="FF0000"/>
          </a:solidFill>
        </p:grpSpPr>
        <p:sp>
          <p:nvSpPr>
            <p:cNvPr id="15" name="Rectangle : coins arrondis 14"/>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4500" kern="1200" dirty="0"/>
                <a:t>Bible Hébraïque</a:t>
              </a:r>
            </a:p>
          </p:txBody>
        </p:sp>
      </p:grpSp>
      <p:grpSp>
        <p:nvGrpSpPr>
          <p:cNvPr id="20" name="Groupe 19"/>
          <p:cNvGrpSpPr/>
          <p:nvPr/>
        </p:nvGrpSpPr>
        <p:grpSpPr>
          <a:xfrm>
            <a:off x="3827765" y="734773"/>
            <a:ext cx="1570355" cy="515784"/>
            <a:chOff x="6113078" y="3243474"/>
            <a:chExt cx="2014779" cy="801211"/>
          </a:xfrm>
          <a:solidFill>
            <a:srgbClr val="FF0000"/>
          </a:solidFill>
        </p:grpSpPr>
        <p:sp>
          <p:nvSpPr>
            <p:cNvPr id="21" name="Rectangle : coins arrondis 20"/>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2000" kern="1200" dirty="0"/>
                <a:t>Le Messie</a:t>
              </a:r>
            </a:p>
          </p:txBody>
        </p:sp>
      </p:grpSp>
      <p:grpSp>
        <p:nvGrpSpPr>
          <p:cNvPr id="23" name="Groupe 22"/>
          <p:cNvGrpSpPr/>
          <p:nvPr/>
        </p:nvGrpSpPr>
        <p:grpSpPr>
          <a:xfrm>
            <a:off x="6793879" y="719666"/>
            <a:ext cx="1570355" cy="515784"/>
            <a:chOff x="6113078" y="3243474"/>
            <a:chExt cx="2014779" cy="801211"/>
          </a:xfrm>
          <a:solidFill>
            <a:srgbClr val="FF0000"/>
          </a:solidFill>
        </p:grpSpPr>
        <p:sp>
          <p:nvSpPr>
            <p:cNvPr id="24" name="Rectangle : coins arrondis 23"/>
            <p:cNvSpPr/>
            <p:nvPr/>
          </p:nvSpPr>
          <p:spPr>
            <a:xfrm>
              <a:off x="6113078" y="3243474"/>
              <a:ext cx="2014779" cy="801211"/>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ctangle : coins arrondis 4"/>
            <p:cNvSpPr txBox="1"/>
            <p:nvPr/>
          </p:nvSpPr>
          <p:spPr>
            <a:xfrm>
              <a:off x="6136545" y="3266941"/>
              <a:ext cx="1967845" cy="7542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fr-FR" sz="2000" kern="1200" dirty="0"/>
                <a:t>Le Christ</a:t>
              </a:r>
            </a:p>
          </p:txBody>
        </p:sp>
      </p:grpSp>
      <p:pic>
        <p:nvPicPr>
          <p:cNvPr id="26" name="Graphique 1" descr="Trombon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96651" y="3695131"/>
            <a:ext cx="914400" cy="914400"/>
          </a:xfrm>
          <a:prstGeom prst="rect">
            <a:avLst/>
          </a:prstGeom>
        </p:spPr>
      </p:pic>
      <p:grpSp>
        <p:nvGrpSpPr>
          <p:cNvPr id="40" name="Groupe 39"/>
          <p:cNvGrpSpPr/>
          <p:nvPr/>
        </p:nvGrpSpPr>
        <p:grpSpPr>
          <a:xfrm>
            <a:off x="133972" y="2620394"/>
            <a:ext cx="1647997" cy="1531937"/>
            <a:chOff x="3181971" y="3169"/>
            <a:chExt cx="1647997" cy="1531937"/>
          </a:xfrm>
        </p:grpSpPr>
        <p:sp>
          <p:nvSpPr>
            <p:cNvPr id="41" name="Ellipse 40"/>
            <p:cNvSpPr/>
            <p:nvPr/>
          </p:nvSpPr>
          <p:spPr>
            <a:xfrm>
              <a:off x="3298031" y="3169"/>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Ellipse 4"/>
            <p:cNvSpPr txBox="1"/>
            <p:nvPr/>
          </p:nvSpPr>
          <p:spPr>
            <a:xfrm>
              <a:off x="3181971" y="397106"/>
              <a:ext cx="1406884"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marL="342900" lvl="0" indent="-342900" algn="ctr" defTabSz="844550">
                <a:lnSpc>
                  <a:spcPct val="90000"/>
                </a:lnSpc>
                <a:spcBef>
                  <a:spcPct val="0"/>
                </a:spcBef>
                <a:spcAft>
                  <a:spcPct val="35000"/>
                </a:spcAft>
                <a:buFontTx/>
                <a:buChar char="-"/>
              </a:pPr>
              <a:r>
                <a:rPr lang="fr-FR" sz="1900" dirty="0"/>
                <a:t>- Qumram</a:t>
              </a:r>
            </a:p>
            <a:p>
              <a:pPr marL="342900" lvl="0" indent="-342900" algn="ctr" defTabSz="844550">
                <a:lnSpc>
                  <a:spcPct val="90000"/>
                </a:lnSpc>
                <a:spcBef>
                  <a:spcPct val="0"/>
                </a:spcBef>
                <a:spcAft>
                  <a:spcPct val="35000"/>
                </a:spcAft>
                <a:buFontTx/>
                <a:buChar char="-"/>
              </a:pPr>
              <a:r>
                <a:rPr lang="fr-FR" sz="1900" dirty="0"/>
                <a:t>70</a:t>
              </a:r>
            </a:p>
            <a:p>
              <a:pPr marL="342900" lvl="0" indent="-342900" algn="ctr" defTabSz="844550">
                <a:lnSpc>
                  <a:spcPct val="90000"/>
                </a:lnSpc>
                <a:spcBef>
                  <a:spcPct val="0"/>
                </a:spcBef>
                <a:spcAft>
                  <a:spcPct val="35000"/>
                </a:spcAft>
                <a:buFontTx/>
                <a:buChar char="-"/>
              </a:pPr>
              <a:r>
                <a:rPr lang="fr-FR" sz="1900" dirty="0"/>
                <a:t>-    Scribes</a:t>
              </a:r>
            </a:p>
            <a:p>
              <a:pPr marL="342900" lvl="0" indent="-342900" algn="ctr" defTabSz="844550">
                <a:lnSpc>
                  <a:spcPct val="90000"/>
                </a:lnSpc>
                <a:spcBef>
                  <a:spcPct val="0"/>
                </a:spcBef>
                <a:spcAft>
                  <a:spcPct val="35000"/>
                </a:spcAft>
                <a:buFontTx/>
                <a:buChar char="-"/>
              </a:pPr>
              <a:endParaRPr lang="fr-FR" sz="1900" kern="1200" dirty="0"/>
            </a:p>
          </p:txBody>
        </p:sp>
      </p:grpSp>
      <p:grpSp>
        <p:nvGrpSpPr>
          <p:cNvPr id="43" name="Groupe 42"/>
          <p:cNvGrpSpPr/>
          <p:nvPr/>
        </p:nvGrpSpPr>
        <p:grpSpPr>
          <a:xfrm>
            <a:off x="10626264" y="2565637"/>
            <a:ext cx="1531937" cy="1531937"/>
            <a:chOff x="3428130" y="-45967"/>
            <a:chExt cx="1531937" cy="1531937"/>
          </a:xfrm>
        </p:grpSpPr>
        <p:sp>
          <p:nvSpPr>
            <p:cNvPr id="44" name="Ellipse 43"/>
            <p:cNvSpPr/>
            <p:nvPr/>
          </p:nvSpPr>
          <p:spPr>
            <a:xfrm>
              <a:off x="3428130" y="-45967"/>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Ellipse 4"/>
            <p:cNvSpPr txBox="1"/>
            <p:nvPr/>
          </p:nvSpPr>
          <p:spPr>
            <a:xfrm>
              <a:off x="3522378" y="227516"/>
              <a:ext cx="1217353"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marL="342900" lvl="0" indent="-342900" algn="ctr" defTabSz="844550">
                <a:lnSpc>
                  <a:spcPct val="90000"/>
                </a:lnSpc>
                <a:spcBef>
                  <a:spcPct val="0"/>
                </a:spcBef>
                <a:spcAft>
                  <a:spcPct val="35000"/>
                </a:spcAft>
                <a:buFontTx/>
                <a:buChar char="-"/>
              </a:pPr>
              <a:r>
                <a:rPr lang="fr-FR" sz="1900" dirty="0"/>
                <a:t>570</a:t>
              </a:r>
              <a:r>
                <a:rPr lang="fr-FR" sz="1900" kern="1200" dirty="0"/>
                <a:t>0 témoins</a:t>
              </a:r>
            </a:p>
            <a:p>
              <a:pPr marL="342900" lvl="0" indent="-342900" algn="ctr" defTabSz="844550">
                <a:lnSpc>
                  <a:spcPct val="90000"/>
                </a:lnSpc>
                <a:spcBef>
                  <a:spcPct val="0"/>
                </a:spcBef>
                <a:spcAft>
                  <a:spcPct val="35000"/>
                </a:spcAft>
                <a:buFontTx/>
                <a:buChar char="-"/>
              </a:pPr>
              <a:r>
                <a:rPr lang="es-CL" sz="1900" dirty="0"/>
                <a:t>+18K</a:t>
              </a:r>
              <a:r>
                <a:rPr lang="fr-FR" sz="1900" kern="1200" dirty="0"/>
                <a:t> </a:t>
              </a:r>
            </a:p>
          </p:txBody>
        </p:sp>
      </p:grpSp>
    </p:spTree>
    <p:extLst>
      <p:ext uri="{BB962C8B-B14F-4D97-AF65-F5344CB8AC3E}">
        <p14:creationId xmlns:p14="http://schemas.microsoft.com/office/powerpoint/2010/main" val="381725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7003" y="1115382"/>
            <a:ext cx="10056007" cy="2677656"/>
          </a:xfrm>
          <a:prstGeom prst="rect">
            <a:avLst/>
          </a:prstGeom>
        </p:spPr>
        <p:txBody>
          <a:bodyPr wrap="square">
            <a:spAutoFit/>
          </a:bodyPr>
          <a:lstStyle/>
          <a:p>
            <a:r>
              <a:rPr lang="fr-FR" sz="2400" b="1" u="sng" dirty="0">
                <a:solidFill>
                  <a:srgbClr val="0070C0"/>
                </a:solidFill>
                <a:latin typeface="Helvetica Neue"/>
              </a:rPr>
              <a:t>Jean 20:30-31 </a:t>
            </a:r>
          </a:p>
          <a:p>
            <a:endParaRPr lang="fr-FR" sz="2400" b="1" u="sng" dirty="0">
              <a:solidFill>
                <a:srgbClr val="0070C0"/>
              </a:solidFill>
              <a:latin typeface="Helvetica Neue"/>
            </a:endParaRPr>
          </a:p>
          <a:p>
            <a:r>
              <a:rPr lang="fr-FR" sz="2400" b="1" i="0" baseline="30000" dirty="0">
                <a:solidFill>
                  <a:srgbClr val="000000"/>
                </a:solidFill>
                <a:effectLst/>
                <a:latin typeface="Arial" panose="020B0604020202020204" pitchFamily="34" charset="0"/>
              </a:rPr>
              <a:t>30 </a:t>
            </a:r>
            <a:r>
              <a:rPr lang="fr-FR" sz="2400" b="0" i="0" dirty="0">
                <a:solidFill>
                  <a:srgbClr val="000000"/>
                </a:solidFill>
                <a:effectLst/>
                <a:latin typeface="Helvetica Neue"/>
              </a:rPr>
              <a:t>Jésus a fait encore, en présence de ses disciples, beaucoup </a:t>
            </a:r>
            <a:r>
              <a:rPr lang="fr-FR" sz="2400" b="1" i="0" dirty="0">
                <a:solidFill>
                  <a:srgbClr val="FF0000"/>
                </a:solidFill>
                <a:effectLst/>
                <a:latin typeface="Helvetica Neue"/>
              </a:rPr>
              <a:t>d'autres miracles, qui ne sont pas écrits dans ce livre</a:t>
            </a:r>
            <a:r>
              <a:rPr lang="fr-FR" sz="2400" b="0" i="0" dirty="0">
                <a:solidFill>
                  <a:srgbClr val="000000"/>
                </a:solidFill>
                <a:effectLst/>
                <a:latin typeface="Helvetica Neue"/>
              </a:rPr>
              <a:t>.</a:t>
            </a:r>
          </a:p>
          <a:p>
            <a:r>
              <a:rPr lang="fr-FR" sz="2400" b="1" i="0" baseline="30000" dirty="0">
                <a:solidFill>
                  <a:srgbClr val="000000"/>
                </a:solidFill>
                <a:effectLst/>
                <a:latin typeface="Arial" panose="020B0604020202020204" pitchFamily="34" charset="0"/>
              </a:rPr>
              <a:t>31 </a:t>
            </a:r>
            <a:r>
              <a:rPr lang="fr-FR" sz="2400" b="1" i="0" dirty="0">
                <a:solidFill>
                  <a:srgbClr val="FF0000"/>
                </a:solidFill>
                <a:effectLst/>
                <a:highlight>
                  <a:srgbClr val="FFFF00"/>
                </a:highlight>
                <a:latin typeface="Helvetica Neue"/>
              </a:rPr>
              <a:t>Mais ces choses ont été écrites </a:t>
            </a:r>
            <a:r>
              <a:rPr lang="fr-FR" sz="2400" b="1" i="0" dirty="0">
                <a:solidFill>
                  <a:srgbClr val="0070C0"/>
                </a:solidFill>
                <a:effectLst/>
                <a:latin typeface="Helvetica Neue"/>
              </a:rPr>
              <a:t>afin que vous croyiez que Jésus est le Christ, le Fils de Dieu, et qu'en croyant vous ayez la vie en son nom.</a:t>
            </a:r>
          </a:p>
        </p:txBody>
      </p:sp>
    </p:spTree>
    <p:extLst>
      <p:ext uri="{BB962C8B-B14F-4D97-AF65-F5344CB8AC3E}">
        <p14:creationId xmlns:p14="http://schemas.microsoft.com/office/powerpoint/2010/main" val="31918859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505760"/>
            <a:ext cx="4088427" cy="369332"/>
          </a:xfrm>
          <a:prstGeom prst="rect">
            <a:avLst/>
          </a:prstGeom>
        </p:spPr>
        <p:txBody>
          <a:bodyPr wrap="none">
            <a:spAutoFit/>
          </a:bodyPr>
          <a:lstStyle/>
          <a:p>
            <a:r>
              <a:rPr lang="fr-FR" dirty="0"/>
              <a:t>http://mb-soft.com/believe/txh/ntot.htm</a:t>
            </a:r>
          </a:p>
        </p:txBody>
      </p:sp>
      <p:pic>
        <p:nvPicPr>
          <p:cNvPr id="7" name="Image 6"/>
          <p:cNvPicPr>
            <a:picLocks noChangeAspect="1"/>
          </p:cNvPicPr>
          <p:nvPr/>
        </p:nvPicPr>
        <p:blipFill>
          <a:blip r:embed="rId2"/>
          <a:stretch>
            <a:fillRect/>
          </a:stretch>
        </p:blipFill>
        <p:spPr>
          <a:xfrm>
            <a:off x="4146883" y="48126"/>
            <a:ext cx="4315326" cy="6505760"/>
          </a:xfrm>
          <a:prstGeom prst="rect">
            <a:avLst/>
          </a:prstGeom>
        </p:spPr>
      </p:pic>
    </p:spTree>
    <p:extLst>
      <p:ext uri="{BB962C8B-B14F-4D97-AF65-F5344CB8AC3E}">
        <p14:creationId xmlns:p14="http://schemas.microsoft.com/office/powerpoint/2010/main" val="1560742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e 9"/>
          <p:cNvGraphicFramePr/>
          <p:nvPr>
            <p:extLst>
              <p:ext uri="{D42A27DB-BD31-4B8C-83A1-F6EECF244321}">
                <p14:modId xmlns:p14="http://schemas.microsoft.com/office/powerpoint/2010/main" val="2683099298"/>
              </p:ext>
            </p:extLst>
          </p:nvPr>
        </p:nvGraphicFramePr>
        <p:xfrm>
          <a:off x="940184" y="5759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ZoneTexte 10"/>
          <p:cNvSpPr txBox="1"/>
          <p:nvPr/>
        </p:nvSpPr>
        <p:spPr>
          <a:xfrm>
            <a:off x="7507764" y="1123664"/>
            <a:ext cx="2495006" cy="2862322"/>
          </a:xfrm>
          <a:prstGeom prst="rect">
            <a:avLst/>
          </a:prstGeom>
          <a:noFill/>
        </p:spPr>
        <p:txBody>
          <a:bodyPr wrap="square" rtlCol="0">
            <a:spAutoFit/>
          </a:bodyPr>
          <a:lstStyle/>
          <a:p>
            <a:r>
              <a:rPr lang="fr-FR" sz="2000" b="1" dirty="0"/>
              <a:t>Matthieu 15:6</a:t>
            </a:r>
          </a:p>
          <a:p>
            <a:r>
              <a:rPr lang="fr-FR" sz="2000" b="1" dirty="0"/>
              <a:t>Luc 8:11 / 11:28</a:t>
            </a:r>
          </a:p>
          <a:p>
            <a:r>
              <a:rPr lang="fr-FR" sz="2000" b="1" dirty="0">
                <a:solidFill>
                  <a:srgbClr val="FF0000"/>
                </a:solidFill>
              </a:rPr>
              <a:t>Jean 1:1_18</a:t>
            </a:r>
          </a:p>
          <a:p>
            <a:r>
              <a:rPr lang="fr-FR" sz="2000" b="1" dirty="0"/>
              <a:t>Jean 3:34 / 8:47</a:t>
            </a:r>
          </a:p>
          <a:p>
            <a:r>
              <a:rPr lang="fr-FR" sz="2000" b="1" dirty="0"/>
              <a:t>Actes 13:46 L’Evangile</a:t>
            </a:r>
          </a:p>
          <a:p>
            <a:r>
              <a:rPr lang="fr-FR" sz="2000" b="1" dirty="0"/>
              <a:t>Ephésiens 6:17</a:t>
            </a:r>
          </a:p>
          <a:p>
            <a:r>
              <a:rPr lang="fr-FR" sz="2000" b="1" dirty="0">
                <a:solidFill>
                  <a:srgbClr val="FF0000"/>
                </a:solidFill>
              </a:rPr>
              <a:t>Apocalypse 1:1-3</a:t>
            </a:r>
          </a:p>
          <a:p>
            <a:endParaRPr lang="fr-FR" sz="2000" b="1" dirty="0"/>
          </a:p>
          <a:p>
            <a:endParaRPr lang="fr-FR" sz="2000" b="1" dirty="0"/>
          </a:p>
        </p:txBody>
      </p:sp>
      <p:grpSp>
        <p:nvGrpSpPr>
          <p:cNvPr id="20" name="Groupe 19"/>
          <p:cNvGrpSpPr/>
          <p:nvPr/>
        </p:nvGrpSpPr>
        <p:grpSpPr>
          <a:xfrm>
            <a:off x="10624122" y="379054"/>
            <a:ext cx="1331574" cy="1238198"/>
            <a:chOff x="1257988" y="1485346"/>
            <a:chExt cx="1531937" cy="1531937"/>
          </a:xfrm>
        </p:grpSpPr>
        <p:sp>
          <p:nvSpPr>
            <p:cNvPr id="21" name="Ellipse 20"/>
            <p:cNvSpPr/>
            <p:nvPr/>
          </p:nvSpPr>
          <p:spPr>
            <a:xfrm>
              <a:off x="1257988" y="1485346"/>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Ellipse 4"/>
            <p:cNvSpPr txBox="1"/>
            <p:nvPr/>
          </p:nvSpPr>
          <p:spPr>
            <a:xfrm>
              <a:off x="1482335" y="1709693"/>
              <a:ext cx="1083243"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Jésus</a:t>
              </a:r>
            </a:p>
          </p:txBody>
        </p:sp>
      </p:grpSp>
      <p:grpSp>
        <p:nvGrpSpPr>
          <p:cNvPr id="25" name="Groupe 24"/>
          <p:cNvGrpSpPr/>
          <p:nvPr/>
        </p:nvGrpSpPr>
        <p:grpSpPr>
          <a:xfrm>
            <a:off x="10458819" y="2762350"/>
            <a:ext cx="1531937" cy="1531937"/>
            <a:chOff x="1257988" y="1485346"/>
            <a:chExt cx="1531937" cy="1531937"/>
          </a:xfrm>
          <a:solidFill>
            <a:srgbClr val="0070C0"/>
          </a:solidFill>
        </p:grpSpPr>
        <p:sp>
          <p:nvSpPr>
            <p:cNvPr id="26" name="Ellipse 25"/>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t>Message de Dieu pour l’ </a:t>
              </a:r>
              <a:r>
                <a:rPr lang="fr-FR" dirty="0"/>
                <a:t>ê</a:t>
              </a:r>
              <a:r>
                <a:rPr lang="fr-FR" sz="1800" kern="1200" dirty="0"/>
                <a:t>tre humain</a:t>
              </a:r>
            </a:p>
          </p:txBody>
        </p:sp>
      </p:grpSp>
      <p:sp>
        <p:nvSpPr>
          <p:cNvPr id="28" name="Flèche : virage 27"/>
          <p:cNvSpPr/>
          <p:nvPr/>
        </p:nvSpPr>
        <p:spPr>
          <a:xfrm rot="5400000">
            <a:off x="10413912" y="1525527"/>
            <a:ext cx="420420" cy="1700572"/>
          </a:xfrm>
          <a:prstGeom prst="bentArrow">
            <a:avLst>
              <a:gd name="adj1" fmla="val 25000"/>
              <a:gd name="adj2" fmla="val 2373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sp>
        <p:nvSpPr>
          <p:cNvPr id="29" name="ZoneTexte 28"/>
          <p:cNvSpPr txBox="1"/>
          <p:nvPr/>
        </p:nvSpPr>
        <p:spPr>
          <a:xfrm>
            <a:off x="9647607" y="4385844"/>
            <a:ext cx="2507893" cy="2862322"/>
          </a:xfrm>
          <a:prstGeom prst="rect">
            <a:avLst/>
          </a:prstGeom>
          <a:noFill/>
        </p:spPr>
        <p:txBody>
          <a:bodyPr wrap="square" rtlCol="0">
            <a:spAutoFit/>
          </a:bodyPr>
          <a:lstStyle/>
          <a:p>
            <a:pPr marL="285750" indent="-285750">
              <a:buFontTx/>
              <a:buChar char="-"/>
            </a:pPr>
            <a:r>
              <a:rPr lang="fr-FR" sz="2000" b="1" dirty="0"/>
              <a:t>108 « messagers »</a:t>
            </a:r>
          </a:p>
          <a:p>
            <a:pPr marL="285750" indent="-285750">
              <a:buFontTx/>
              <a:buChar char="-"/>
            </a:pPr>
            <a:r>
              <a:rPr lang="fr-FR" sz="2000" b="1" dirty="0"/>
              <a:t>Le dernier messager: Jean Baptiste (Matthieu 11:10</a:t>
            </a:r>
          </a:p>
          <a:p>
            <a:pPr marL="285750" indent="-285750">
              <a:buFontTx/>
              <a:buChar char="-"/>
            </a:pPr>
            <a:r>
              <a:rPr lang="fr-FR" sz="2000" b="1" dirty="0"/>
              <a:t>Jean 6:38 / 14:8-10</a:t>
            </a:r>
          </a:p>
          <a:p>
            <a:pPr marL="285750" indent="-285750">
              <a:buFontTx/>
              <a:buChar char="-"/>
            </a:pPr>
            <a:endParaRPr lang="fr-FR" sz="2000" b="1" dirty="0"/>
          </a:p>
          <a:p>
            <a:endParaRPr lang="fr-FR" sz="2000" b="1" dirty="0"/>
          </a:p>
          <a:p>
            <a:endParaRPr lang="fr-FR" sz="2000" b="1" dirty="0"/>
          </a:p>
        </p:txBody>
      </p:sp>
      <p:sp>
        <p:nvSpPr>
          <p:cNvPr id="30" name="ZoneTexte 29"/>
          <p:cNvSpPr txBox="1"/>
          <p:nvPr/>
        </p:nvSpPr>
        <p:spPr>
          <a:xfrm>
            <a:off x="3554033" y="222637"/>
            <a:ext cx="2934788" cy="1015663"/>
          </a:xfrm>
          <a:prstGeom prst="rect">
            <a:avLst/>
          </a:prstGeom>
          <a:noFill/>
        </p:spPr>
        <p:txBody>
          <a:bodyPr wrap="square" rtlCol="0">
            <a:spAutoFit/>
          </a:bodyPr>
          <a:lstStyle/>
          <a:p>
            <a:pPr algn="ctr"/>
            <a:r>
              <a:rPr lang="fr-FR" sz="2000" b="1" dirty="0"/>
              <a:t>Romains 1:20</a:t>
            </a:r>
          </a:p>
          <a:p>
            <a:pPr algn="r"/>
            <a:endParaRPr lang="fr-FR" sz="2000" b="1" dirty="0"/>
          </a:p>
          <a:p>
            <a:pPr algn="r"/>
            <a:endParaRPr lang="fr-FR" sz="2000" b="1" dirty="0"/>
          </a:p>
        </p:txBody>
      </p:sp>
      <p:sp>
        <p:nvSpPr>
          <p:cNvPr id="2" name="Flèche : angle droit 1"/>
          <p:cNvSpPr/>
          <p:nvPr/>
        </p:nvSpPr>
        <p:spPr>
          <a:xfrm>
            <a:off x="9770618" y="1765047"/>
            <a:ext cx="1703790" cy="48703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68255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p:bldP spid="28" grpId="0" animBg="1"/>
      <p:bldP spid="29" grpId="0"/>
      <p:bldP spid="30" grpId="0"/>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825" y="3269517"/>
            <a:ext cx="10640704" cy="830997"/>
          </a:xfrm>
          <a:prstGeom prst="rect">
            <a:avLst/>
          </a:prstGeom>
        </p:spPr>
        <p:txBody>
          <a:bodyPr wrap="square">
            <a:spAutoFit/>
          </a:bodyPr>
          <a:lstStyle/>
          <a:p>
            <a:r>
              <a:rPr lang="fr-FR" sz="2400" b="1" u="sng" dirty="0">
                <a:solidFill>
                  <a:srgbClr val="0070C0"/>
                </a:solidFill>
                <a:latin typeface="Helvetica Neue"/>
              </a:rPr>
              <a:t>Jean 14:1</a:t>
            </a:r>
            <a:endParaRPr lang="fr-FR" sz="2400" u="sng" dirty="0">
              <a:solidFill>
                <a:srgbClr val="0070C0"/>
              </a:solidFill>
              <a:latin typeface="Helvetica Neue"/>
            </a:endParaRPr>
          </a:p>
          <a:p>
            <a:r>
              <a:rPr lang="fr-FR" sz="2400" b="1" i="0" dirty="0">
                <a:solidFill>
                  <a:srgbClr val="000000"/>
                </a:solidFill>
                <a:effectLst/>
                <a:latin typeface="Helvetica Neue"/>
              </a:rPr>
              <a:t>Que votre cœur ne se trouble point</a:t>
            </a:r>
            <a:r>
              <a:rPr lang="fr-FR" sz="2400" b="0" i="0" dirty="0">
                <a:solidFill>
                  <a:srgbClr val="000000"/>
                </a:solidFill>
                <a:effectLst/>
                <a:latin typeface="Helvetica Neue"/>
              </a:rPr>
              <a:t>. </a:t>
            </a:r>
            <a:r>
              <a:rPr lang="fr-FR" sz="2400" b="1" i="0" dirty="0">
                <a:solidFill>
                  <a:srgbClr val="FF0000"/>
                </a:solidFill>
                <a:effectLst/>
                <a:latin typeface="Helvetica Neue"/>
              </a:rPr>
              <a:t>Croyez en Dieu, et croyez en moi.</a:t>
            </a:r>
          </a:p>
        </p:txBody>
      </p:sp>
      <p:sp>
        <p:nvSpPr>
          <p:cNvPr id="3" name="Rectangle 2"/>
          <p:cNvSpPr/>
          <p:nvPr/>
        </p:nvSpPr>
        <p:spPr>
          <a:xfrm>
            <a:off x="513826" y="4721806"/>
            <a:ext cx="11164347" cy="1569660"/>
          </a:xfrm>
          <a:prstGeom prst="rect">
            <a:avLst/>
          </a:prstGeom>
        </p:spPr>
        <p:txBody>
          <a:bodyPr wrap="square">
            <a:spAutoFit/>
          </a:bodyPr>
          <a:lstStyle/>
          <a:p>
            <a:r>
              <a:rPr lang="fr-FR" sz="2400" b="1" u="sng" dirty="0">
                <a:solidFill>
                  <a:srgbClr val="0070C0"/>
                </a:solidFill>
                <a:latin typeface="Helvetica Neue"/>
              </a:rPr>
              <a:t>Romains 15:4</a:t>
            </a:r>
          </a:p>
          <a:p>
            <a:r>
              <a:rPr lang="fr-FR" sz="2400" b="1" baseline="30000" dirty="0">
                <a:solidFill>
                  <a:srgbClr val="000000"/>
                </a:solidFill>
                <a:latin typeface="Arial" panose="020B0604020202020204" pitchFamily="34" charset="0"/>
              </a:rPr>
              <a:t>4 </a:t>
            </a:r>
            <a:r>
              <a:rPr lang="fr-FR" sz="2400" dirty="0">
                <a:solidFill>
                  <a:srgbClr val="000000"/>
                </a:solidFill>
                <a:latin typeface="Helvetica Neue"/>
              </a:rPr>
              <a:t>Or, tout ce qui a été écrit d'avance l'a été pour notre instruction, afin que, par la patience, </a:t>
            </a:r>
            <a:r>
              <a:rPr lang="fr-FR" sz="2400" b="1" dirty="0">
                <a:solidFill>
                  <a:srgbClr val="FF0000"/>
                </a:solidFill>
                <a:latin typeface="Helvetica Neue"/>
              </a:rPr>
              <a:t>et par la consolation </a:t>
            </a:r>
            <a:r>
              <a:rPr lang="fr-FR" sz="2400" b="1" u="sng" dirty="0">
                <a:solidFill>
                  <a:srgbClr val="FF0000"/>
                </a:solidFill>
                <a:latin typeface="Helvetica Neue"/>
              </a:rPr>
              <a:t>que donnent les Écritures</a:t>
            </a:r>
            <a:r>
              <a:rPr lang="fr-FR" sz="2400" dirty="0">
                <a:solidFill>
                  <a:srgbClr val="000000"/>
                </a:solidFill>
                <a:latin typeface="Helvetica Neue"/>
              </a:rPr>
              <a:t>, nous possédions l'espérance.</a:t>
            </a:r>
            <a:endParaRPr lang="fr-FR" sz="2400" b="0" i="0" dirty="0">
              <a:solidFill>
                <a:srgbClr val="000000"/>
              </a:solidFill>
              <a:effectLst/>
              <a:latin typeface="Helvetica Neue"/>
            </a:endParaRPr>
          </a:p>
        </p:txBody>
      </p:sp>
      <p:sp>
        <p:nvSpPr>
          <p:cNvPr id="5" name="ZoneTexte 4"/>
          <p:cNvSpPr txBox="1"/>
          <p:nvPr/>
        </p:nvSpPr>
        <p:spPr>
          <a:xfrm>
            <a:off x="513827" y="361803"/>
            <a:ext cx="9529011" cy="461665"/>
          </a:xfrm>
          <a:prstGeom prst="rect">
            <a:avLst/>
          </a:prstGeom>
          <a:noFill/>
        </p:spPr>
        <p:txBody>
          <a:bodyPr wrap="square" rtlCol="0">
            <a:spAutoFit/>
          </a:bodyPr>
          <a:lstStyle/>
          <a:p>
            <a:r>
              <a:rPr lang="fr-FR" sz="2400" b="1" dirty="0">
                <a:solidFill>
                  <a:srgbClr val="000000"/>
                </a:solidFill>
                <a:latin typeface="Helvetica Neue"/>
              </a:rPr>
              <a:t>Fruits de la Parole en nous:</a:t>
            </a:r>
          </a:p>
        </p:txBody>
      </p:sp>
      <p:sp>
        <p:nvSpPr>
          <p:cNvPr id="7" name="Rectangle 6"/>
          <p:cNvSpPr/>
          <p:nvPr/>
        </p:nvSpPr>
        <p:spPr>
          <a:xfrm>
            <a:off x="513825" y="1078565"/>
            <a:ext cx="10860505" cy="1569660"/>
          </a:xfrm>
          <a:prstGeom prst="rect">
            <a:avLst/>
          </a:prstGeom>
        </p:spPr>
        <p:txBody>
          <a:bodyPr wrap="square">
            <a:spAutoFit/>
          </a:bodyPr>
          <a:lstStyle/>
          <a:p>
            <a:r>
              <a:rPr lang="fr-FR" sz="2400" b="1" u="sng" dirty="0">
                <a:solidFill>
                  <a:srgbClr val="0070C0"/>
                </a:solidFill>
                <a:latin typeface="Helvetica Neue"/>
              </a:rPr>
              <a:t>1 Corinthiens 14:26</a:t>
            </a:r>
          </a:p>
          <a:p>
            <a:r>
              <a:rPr lang="fr-FR" sz="2400" b="1" baseline="30000" dirty="0">
                <a:latin typeface="Helvetica Neue"/>
              </a:rPr>
              <a:t>26 </a:t>
            </a:r>
            <a:r>
              <a:rPr lang="fr-FR" sz="2400" dirty="0">
                <a:latin typeface="Helvetica Neue"/>
              </a:rPr>
              <a:t>Que faire donc, frères? Lorsque vous vous assemblez, les uns ou les autres parmi vous ont-ils un cantique, une instruction, une révélation, une langue, une interprétation, </a:t>
            </a:r>
            <a:r>
              <a:rPr lang="fr-FR" sz="2400" b="1" u="sng" dirty="0">
                <a:solidFill>
                  <a:srgbClr val="FF0000"/>
                </a:solidFill>
                <a:latin typeface="Helvetica Neue"/>
              </a:rPr>
              <a:t>que tout se fasse pour l'édification.</a:t>
            </a:r>
          </a:p>
        </p:txBody>
      </p:sp>
    </p:spTree>
    <p:extLst>
      <p:ext uri="{BB962C8B-B14F-4D97-AF65-F5344CB8AC3E}">
        <p14:creationId xmlns:p14="http://schemas.microsoft.com/office/powerpoint/2010/main" val="1928192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41277" y="1065917"/>
            <a:ext cx="10927308" cy="1569660"/>
          </a:xfrm>
          <a:prstGeom prst="rect">
            <a:avLst/>
          </a:prstGeom>
        </p:spPr>
        <p:txBody>
          <a:bodyPr wrap="square">
            <a:spAutoFit/>
          </a:bodyPr>
          <a:lstStyle/>
          <a:p>
            <a:r>
              <a:rPr lang="fr-FR" sz="2400" b="1" u="sng" dirty="0">
                <a:solidFill>
                  <a:srgbClr val="0070C0"/>
                </a:solidFill>
                <a:latin typeface="Helvetica Neue"/>
              </a:rPr>
              <a:t>Essaie 43:10</a:t>
            </a:r>
          </a:p>
          <a:p>
            <a:r>
              <a:rPr lang="fr-FR" sz="2400" b="1" i="0" baseline="30000" dirty="0">
                <a:solidFill>
                  <a:srgbClr val="000000"/>
                </a:solidFill>
                <a:effectLst/>
                <a:latin typeface="Arial" panose="020B0604020202020204" pitchFamily="34" charset="0"/>
              </a:rPr>
              <a:t>10 </a:t>
            </a:r>
            <a:r>
              <a:rPr lang="fr-FR" sz="2400" b="1" i="0" dirty="0">
                <a:solidFill>
                  <a:srgbClr val="FF0000"/>
                </a:solidFill>
                <a:effectLst/>
                <a:latin typeface="Helvetica Neue"/>
              </a:rPr>
              <a:t>Vous êtes mes témoins</a:t>
            </a:r>
            <a:r>
              <a:rPr lang="fr-FR" sz="2400" b="0" i="0" dirty="0">
                <a:solidFill>
                  <a:srgbClr val="000000"/>
                </a:solidFill>
                <a:effectLst/>
                <a:latin typeface="Helvetica Neue"/>
              </a:rPr>
              <a:t>, dit l'Éternel, Vous, et mon serviteur que j'ai choisi, Afin que vous le sachiez, </a:t>
            </a:r>
            <a:r>
              <a:rPr lang="fr-FR" sz="2400" b="1" i="0" dirty="0">
                <a:solidFill>
                  <a:srgbClr val="FF0000"/>
                </a:solidFill>
                <a:effectLst/>
                <a:latin typeface="Helvetica Neue"/>
              </a:rPr>
              <a:t>Que vous me croyiez et compreniez que c'est moi</a:t>
            </a:r>
            <a:r>
              <a:rPr lang="fr-FR" sz="2400" b="0" i="0" dirty="0">
                <a:solidFill>
                  <a:srgbClr val="000000"/>
                </a:solidFill>
                <a:effectLst/>
                <a:latin typeface="Helvetica Neue"/>
              </a:rPr>
              <a:t>: </a:t>
            </a:r>
            <a:r>
              <a:rPr lang="fr-FR" sz="2400" b="1" i="0" dirty="0">
                <a:solidFill>
                  <a:srgbClr val="0070C0"/>
                </a:solidFill>
                <a:effectLst/>
                <a:latin typeface="Helvetica Neue"/>
              </a:rPr>
              <a:t>Avant moi il n'a point été formé de Dieu, Et après moi il n'y en aura point</a:t>
            </a:r>
            <a:r>
              <a:rPr lang="fr-FR" sz="2400" b="0" i="0" dirty="0">
                <a:solidFill>
                  <a:srgbClr val="000000"/>
                </a:solidFill>
                <a:effectLst/>
                <a:latin typeface="Helvetica Neue"/>
              </a:rPr>
              <a:t>.</a:t>
            </a:r>
            <a:endParaRPr lang="es-CL" sz="2400" dirty="0"/>
          </a:p>
        </p:txBody>
      </p:sp>
      <p:sp>
        <p:nvSpPr>
          <p:cNvPr id="2" name="Rectangle 1"/>
          <p:cNvSpPr/>
          <p:nvPr/>
        </p:nvSpPr>
        <p:spPr>
          <a:xfrm>
            <a:off x="441277" y="3064539"/>
            <a:ext cx="10927308" cy="1938992"/>
          </a:xfrm>
          <a:prstGeom prst="rect">
            <a:avLst/>
          </a:prstGeom>
        </p:spPr>
        <p:txBody>
          <a:bodyPr wrap="square">
            <a:spAutoFit/>
          </a:bodyPr>
          <a:lstStyle/>
          <a:p>
            <a:r>
              <a:rPr lang="fr-FR" sz="2400" b="1" u="sng" dirty="0">
                <a:solidFill>
                  <a:srgbClr val="0070C0"/>
                </a:solidFill>
                <a:latin typeface="Helvetica Neue"/>
              </a:rPr>
              <a:t>Matthieu 28:19-20</a:t>
            </a:r>
          </a:p>
          <a:p>
            <a:r>
              <a:rPr lang="fr-FR" sz="2400" b="1" baseline="30000" dirty="0">
                <a:solidFill>
                  <a:srgbClr val="000000"/>
                </a:solidFill>
                <a:latin typeface="Arial" panose="020B0604020202020204" pitchFamily="34" charset="0"/>
              </a:rPr>
              <a:t>19 </a:t>
            </a:r>
            <a:r>
              <a:rPr lang="fr-FR" sz="2400" dirty="0">
                <a:solidFill>
                  <a:srgbClr val="000000"/>
                </a:solidFill>
                <a:latin typeface="Helvetica Neue"/>
              </a:rPr>
              <a:t>Allez, faites de toutes les nations des disciples, les baptisant au nom du Père, du Fils et du Saint Esprit, </a:t>
            </a:r>
            <a:r>
              <a:rPr lang="fr-FR" sz="2400" b="1" baseline="30000" dirty="0">
                <a:solidFill>
                  <a:srgbClr val="000000"/>
                </a:solidFill>
                <a:latin typeface="Arial" panose="020B0604020202020204" pitchFamily="34" charset="0"/>
              </a:rPr>
              <a:t>20 </a:t>
            </a:r>
            <a:r>
              <a:rPr lang="fr-FR" sz="2400" dirty="0">
                <a:solidFill>
                  <a:srgbClr val="000000"/>
                </a:solidFill>
                <a:latin typeface="Helvetica Neue"/>
              </a:rPr>
              <a:t>et </a:t>
            </a:r>
            <a:r>
              <a:rPr lang="fr-FR" sz="2400" b="1" dirty="0">
                <a:solidFill>
                  <a:srgbClr val="0070C0"/>
                </a:solidFill>
                <a:latin typeface="Helvetica Neue"/>
              </a:rPr>
              <a:t>enseignez-leur à observer tout ce que </a:t>
            </a:r>
            <a:r>
              <a:rPr lang="fr-FR" sz="2400" b="1" u="sng" dirty="0">
                <a:solidFill>
                  <a:srgbClr val="FF0000"/>
                </a:solidFill>
                <a:latin typeface="Helvetica Neue"/>
              </a:rPr>
              <a:t>je vous ai prescrit</a:t>
            </a:r>
            <a:r>
              <a:rPr lang="fr-FR" sz="2400" dirty="0">
                <a:solidFill>
                  <a:srgbClr val="000000"/>
                </a:solidFill>
                <a:latin typeface="Helvetica Neue"/>
              </a:rPr>
              <a:t>. Et voici, je suis avec vous tous les jours, jusqu'à la fin du monde.</a:t>
            </a:r>
            <a:endParaRPr lang="fr-FR" sz="2400" b="0" i="0" dirty="0">
              <a:solidFill>
                <a:srgbClr val="000000"/>
              </a:solidFill>
              <a:effectLst/>
              <a:latin typeface="Helvetica Neue"/>
            </a:endParaRPr>
          </a:p>
        </p:txBody>
      </p:sp>
      <p:sp>
        <p:nvSpPr>
          <p:cNvPr id="10" name="ZoneTexte 9"/>
          <p:cNvSpPr txBox="1"/>
          <p:nvPr/>
        </p:nvSpPr>
        <p:spPr>
          <a:xfrm>
            <a:off x="441277" y="175290"/>
            <a:ext cx="9529011" cy="461665"/>
          </a:xfrm>
          <a:prstGeom prst="rect">
            <a:avLst/>
          </a:prstGeom>
          <a:noFill/>
        </p:spPr>
        <p:txBody>
          <a:bodyPr wrap="square" rtlCol="0">
            <a:spAutoFit/>
          </a:bodyPr>
          <a:lstStyle/>
          <a:p>
            <a:r>
              <a:rPr lang="fr-FR" sz="2400" b="1" dirty="0">
                <a:solidFill>
                  <a:srgbClr val="000000"/>
                </a:solidFill>
                <a:latin typeface="Helvetica Neue"/>
              </a:rPr>
              <a:t>Fruits de la Parole en nous:</a:t>
            </a:r>
          </a:p>
        </p:txBody>
      </p:sp>
      <p:sp>
        <p:nvSpPr>
          <p:cNvPr id="11" name="Rectangle 10"/>
          <p:cNvSpPr/>
          <p:nvPr/>
        </p:nvSpPr>
        <p:spPr>
          <a:xfrm>
            <a:off x="441277" y="5346502"/>
            <a:ext cx="11269460" cy="1200329"/>
          </a:xfrm>
          <a:prstGeom prst="rect">
            <a:avLst/>
          </a:prstGeom>
        </p:spPr>
        <p:txBody>
          <a:bodyPr wrap="square">
            <a:spAutoFit/>
          </a:bodyPr>
          <a:lstStyle/>
          <a:p>
            <a:r>
              <a:rPr lang="fr-FR" sz="2400" b="1" u="sng" dirty="0">
                <a:solidFill>
                  <a:srgbClr val="0070C0"/>
                </a:solidFill>
                <a:latin typeface="Helvetica Neue"/>
              </a:rPr>
              <a:t>Matthieu 10:20 </a:t>
            </a:r>
          </a:p>
          <a:p>
            <a:r>
              <a:rPr lang="fr-FR" sz="2400" b="1" i="0" baseline="30000" dirty="0">
                <a:solidFill>
                  <a:srgbClr val="000000"/>
                </a:solidFill>
                <a:effectLst/>
                <a:latin typeface="Arial" panose="020B0604020202020204" pitchFamily="34" charset="0"/>
              </a:rPr>
              <a:t>20 </a:t>
            </a:r>
            <a:r>
              <a:rPr lang="fr-FR" sz="2400" b="0" i="0" dirty="0">
                <a:solidFill>
                  <a:srgbClr val="000000"/>
                </a:solidFill>
                <a:effectLst/>
                <a:latin typeface="Helvetica Neue"/>
              </a:rPr>
              <a:t>car ce n'est pas vous qui parlerez, </a:t>
            </a:r>
            <a:r>
              <a:rPr lang="fr-FR" sz="2400" b="1" i="0" dirty="0">
                <a:solidFill>
                  <a:srgbClr val="FF0000"/>
                </a:solidFill>
                <a:effectLst/>
                <a:highlight>
                  <a:srgbClr val="FFFF00"/>
                </a:highlight>
                <a:latin typeface="Helvetica Neue"/>
              </a:rPr>
              <a:t>c'est l'Esprit de votre Père qui parlera en vous</a:t>
            </a:r>
            <a:r>
              <a:rPr lang="fr-FR" sz="2400" b="0" i="0" dirty="0">
                <a:solidFill>
                  <a:srgbClr val="000000"/>
                </a:solidFill>
                <a:effectLst/>
                <a:latin typeface="Helvetica Neue"/>
              </a:rPr>
              <a:t>.</a:t>
            </a:r>
          </a:p>
        </p:txBody>
      </p:sp>
    </p:spTree>
    <p:extLst>
      <p:ext uri="{BB962C8B-B14F-4D97-AF65-F5344CB8AC3E}">
        <p14:creationId xmlns:p14="http://schemas.microsoft.com/office/powerpoint/2010/main" val="1321399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6000" y="1201612"/>
            <a:ext cx="10968063" cy="3400931"/>
          </a:xfrm>
          <a:prstGeom prst="rect">
            <a:avLst/>
          </a:prstGeom>
        </p:spPr>
        <p:txBody>
          <a:bodyPr wrap="square">
            <a:spAutoFit/>
          </a:bodyPr>
          <a:lstStyle/>
          <a:p>
            <a:endParaRPr lang="fr-FR" sz="2400" dirty="0"/>
          </a:p>
          <a:p>
            <a:r>
              <a:rPr lang="fr-FR" sz="2400" b="1" u="sng" dirty="0">
                <a:solidFill>
                  <a:srgbClr val="0070C0"/>
                </a:solidFill>
                <a:latin typeface="Helvetica Neue"/>
              </a:rPr>
              <a:t>2 Pierre 1:20</a:t>
            </a:r>
          </a:p>
          <a:p>
            <a:r>
              <a:rPr lang="fr-FR" sz="2400" b="1" baseline="30000" dirty="0"/>
              <a:t>20 </a:t>
            </a:r>
            <a:r>
              <a:rPr lang="fr-FR" sz="2400" dirty="0"/>
              <a:t>sachant tout d'abord vous-mêmes </a:t>
            </a:r>
            <a:r>
              <a:rPr lang="fr-FR" sz="2400" b="1" u="sng" dirty="0">
                <a:solidFill>
                  <a:srgbClr val="FF0000"/>
                </a:solidFill>
              </a:rPr>
              <a:t>qu'aucune prophétie de l'Écriture ne peut être un objet d'interprétation particulière</a:t>
            </a:r>
          </a:p>
          <a:p>
            <a:endParaRPr lang="fr-FR" sz="2400" dirty="0"/>
          </a:p>
          <a:p>
            <a:pPr marL="285750" indent="-285750">
              <a:buFont typeface="Arial" panose="020B0604020202020204" pitchFamily="34" charset="0"/>
              <a:buChar char="•"/>
            </a:pPr>
            <a:r>
              <a:rPr lang="fr-FR" sz="2400" dirty="0"/>
              <a:t>Autrement dit (dit </a:t>
            </a:r>
            <a:r>
              <a:rPr lang="fr-FR" sz="2400" b="1" dirty="0"/>
              <a:t>C.I. Scofield</a:t>
            </a:r>
            <a:r>
              <a:rPr lang="fr-FR" sz="2400" dirty="0"/>
              <a:t>): aucune prophétie ne doit être l’objet de sa propre interprétation. </a:t>
            </a:r>
            <a:r>
              <a:rPr lang="fr-FR" sz="2400" b="1" dirty="0"/>
              <a:t>Elle ne peut être isolée de ce que les Ecritures déclare dans son ensemble</a:t>
            </a:r>
            <a:r>
              <a:rPr lang="fr-FR" sz="2400" dirty="0"/>
              <a:t>.</a:t>
            </a:r>
          </a:p>
          <a:p>
            <a:pPr marL="285750" indent="-285750">
              <a:buFont typeface="Arial" panose="020B0604020202020204" pitchFamily="34" charset="0"/>
              <a:buChar char="•"/>
            </a:pPr>
            <a:endParaRPr lang="fr-FR" sz="2400" dirty="0"/>
          </a:p>
        </p:txBody>
      </p:sp>
      <p:sp>
        <p:nvSpPr>
          <p:cNvPr id="3" name="ZoneTexte 2"/>
          <p:cNvSpPr txBox="1"/>
          <p:nvPr/>
        </p:nvSpPr>
        <p:spPr>
          <a:xfrm>
            <a:off x="486000" y="352925"/>
            <a:ext cx="6721642" cy="553998"/>
          </a:xfrm>
          <a:prstGeom prst="rect">
            <a:avLst/>
          </a:prstGeom>
          <a:noFill/>
        </p:spPr>
        <p:txBody>
          <a:bodyPr wrap="square" rtlCol="0">
            <a:spAutoFit/>
          </a:bodyPr>
          <a:lstStyle/>
          <a:p>
            <a:r>
              <a:rPr lang="fr-FR" sz="3000" b="1" dirty="0"/>
              <a:t>Les problèmes d’interprétation…</a:t>
            </a:r>
          </a:p>
        </p:txBody>
      </p:sp>
    </p:spTree>
    <p:extLst>
      <p:ext uri="{BB962C8B-B14F-4D97-AF65-F5344CB8AC3E}">
        <p14:creationId xmlns:p14="http://schemas.microsoft.com/office/powerpoint/2010/main" val="1292475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625934"/>
            <a:ext cx="11696700" cy="3046988"/>
          </a:xfrm>
          <a:prstGeom prst="rect">
            <a:avLst/>
          </a:prstGeom>
        </p:spPr>
        <p:txBody>
          <a:bodyPr wrap="square">
            <a:spAutoFit/>
          </a:bodyPr>
          <a:lstStyle/>
          <a:p>
            <a:r>
              <a:rPr lang="fr-FR" sz="2400" b="1" u="sng" dirty="0">
                <a:solidFill>
                  <a:srgbClr val="0070C0"/>
                </a:solidFill>
                <a:latin typeface="Helvetica Neue"/>
              </a:rPr>
              <a:t>1 Timothée 6:2-4</a:t>
            </a:r>
          </a:p>
          <a:p>
            <a:r>
              <a:rPr lang="fr-FR" sz="2400" b="1" baseline="30000" dirty="0"/>
              <a:t>2 </a:t>
            </a:r>
            <a:r>
              <a:rPr lang="fr-FR" sz="2400" dirty="0"/>
              <a:t>Et que ceux qui ont des fidèles pour maîtres ne les méprisent pas, sous prétexte qu'ils sont frères; mais qu'ils les servent d'autant mieux que ce sont des fidèles et des bien-aimés qui s'attachent à leur faire du bien. Enseigne ces choses et recommande-les.  </a:t>
            </a:r>
            <a:r>
              <a:rPr lang="fr-FR" sz="2400" b="1" baseline="30000" dirty="0"/>
              <a:t>3 </a:t>
            </a:r>
            <a:r>
              <a:rPr lang="fr-FR" sz="2400" b="1" u="sng" dirty="0"/>
              <a:t>Si quelqu'un enseigne de fausses doctrines, et ne s'attache pas aux saines paroles de notre Seigneur Jésus </a:t>
            </a:r>
            <a:r>
              <a:rPr lang="fr-FR" sz="2400" dirty="0"/>
              <a:t>Christ et à la doctrine qui est selon la piété, </a:t>
            </a:r>
            <a:r>
              <a:rPr lang="fr-FR" sz="2400" b="1" baseline="30000" dirty="0"/>
              <a:t>4 </a:t>
            </a:r>
            <a:r>
              <a:rPr lang="fr-FR" sz="2400" dirty="0"/>
              <a:t>il est enflé d'orgueil, il ne sait rien, et il a la maladie des questions oiseuses et des disputes de mots, d'où naissent l'envie, les querelles, les calomnies, les mauvais soupçons,</a:t>
            </a:r>
            <a:endParaRPr lang="fr-FR" sz="2400" dirty="0">
              <a:latin typeface="Calibri" panose="020F0502020204030204" pitchFamily="34" charset="0"/>
              <a:ea typeface="SimSun" panose="02010600030101010101" pitchFamily="2" charset="-122"/>
              <a:cs typeface="Arial" panose="020B0604020202020204" pitchFamily="34" charset="0"/>
            </a:endParaRPr>
          </a:p>
        </p:txBody>
      </p:sp>
      <p:sp>
        <p:nvSpPr>
          <p:cNvPr id="3" name="Rectangle 2"/>
          <p:cNvSpPr/>
          <p:nvPr/>
        </p:nvSpPr>
        <p:spPr>
          <a:xfrm>
            <a:off x="247649" y="268121"/>
            <a:ext cx="11447045" cy="3046988"/>
          </a:xfrm>
          <a:prstGeom prst="rect">
            <a:avLst/>
          </a:prstGeom>
        </p:spPr>
        <p:txBody>
          <a:bodyPr wrap="square">
            <a:spAutoFit/>
          </a:bodyPr>
          <a:lstStyle/>
          <a:p>
            <a:pPr marL="285750" indent="-285750">
              <a:buFont typeface="Arial" panose="020B0604020202020204" pitchFamily="34" charset="0"/>
              <a:buChar char="•"/>
            </a:pPr>
            <a:r>
              <a:rPr lang="fr-FR" sz="2400" dirty="0"/>
              <a:t>Ca nous renvoi a la notion de doctrine, voir saine doctrine : 34 apparitions dans le NT</a:t>
            </a:r>
          </a:p>
          <a:p>
            <a:pPr marL="285750" indent="-285750">
              <a:buFont typeface="Arial" panose="020B0604020202020204" pitchFamily="34" charset="0"/>
              <a:buChar char="•"/>
            </a:pPr>
            <a:endParaRPr lang="fr-FR" sz="2400" dirty="0"/>
          </a:p>
          <a:p>
            <a:pPr marL="742950" lvl="1" indent="-285750">
              <a:buFont typeface="Arial" panose="020B0604020202020204" pitchFamily="34" charset="0"/>
              <a:buChar char="•"/>
            </a:pPr>
            <a:r>
              <a:rPr lang="fr-FR" sz="2400" b="1" dirty="0">
                <a:hlinkClick r:id="rId2"/>
              </a:rPr>
              <a:t>Actes 17:19</a:t>
            </a:r>
            <a:r>
              <a:rPr lang="fr-FR" sz="2400" b="1" dirty="0"/>
              <a:t> </a:t>
            </a:r>
            <a:r>
              <a:rPr lang="fr-FR" sz="2400" dirty="0"/>
              <a:t>Alors ils le prirent, et le menèrent à l'Aréopage, en disant: Pourrions-nous savoir quelle est cette nouvelle </a:t>
            </a:r>
            <a:r>
              <a:rPr lang="fr-FR" sz="2400" b="1" dirty="0"/>
              <a:t>doctrine</a:t>
            </a:r>
            <a:r>
              <a:rPr lang="fr-FR" sz="2400" dirty="0"/>
              <a:t> que tu enseignes? : </a:t>
            </a:r>
            <a:r>
              <a:rPr lang="fr-FR" sz="2400" b="1" dirty="0"/>
              <a:t>Jésus et sa résurrection</a:t>
            </a:r>
          </a:p>
          <a:p>
            <a:pPr marL="742950" lvl="1" indent="-285750">
              <a:buFont typeface="Arial" panose="020B0604020202020204" pitchFamily="34" charset="0"/>
              <a:buChar char="•"/>
            </a:pPr>
            <a:r>
              <a:rPr lang="fr-FR" sz="2400" b="1" dirty="0">
                <a:hlinkClick r:id="rId3"/>
              </a:rPr>
              <a:t>1 Timothée 4:1</a:t>
            </a:r>
            <a:r>
              <a:rPr lang="fr-FR" sz="2400" b="1" dirty="0"/>
              <a:t> </a:t>
            </a:r>
            <a:r>
              <a:rPr lang="fr-FR" sz="2400" dirty="0"/>
              <a:t>Mais l'Esprit dit expressément que, dans les derniers temps, quelques-uns abandonneront la foi, pour s'attacher à des esprits séducteurs et à des </a:t>
            </a:r>
            <a:r>
              <a:rPr lang="fr-FR" sz="2400" b="1" dirty="0"/>
              <a:t>doctrine</a:t>
            </a:r>
            <a:r>
              <a:rPr lang="fr-FR" sz="2400" dirty="0"/>
              <a:t>s de démons…(</a:t>
            </a:r>
            <a:r>
              <a:rPr lang="fr-FR" sz="2400" b="1" dirty="0"/>
              <a:t>nier que Jésus est venue dans la chair</a:t>
            </a:r>
            <a:r>
              <a:rPr lang="fr-FR" sz="2400" dirty="0"/>
              <a:t>)</a:t>
            </a:r>
            <a:endParaRPr lang="fr-FR" sz="2400" dirty="0">
              <a:latin typeface="Calibri" panose="020F0502020204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597286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3039" y="390942"/>
            <a:ext cx="11241206" cy="5509200"/>
          </a:xfrm>
          <a:prstGeom prst="rect">
            <a:avLst/>
          </a:prstGeom>
        </p:spPr>
        <p:txBody>
          <a:bodyPr wrap="square">
            <a:spAutoFit/>
          </a:bodyPr>
          <a:lstStyle/>
          <a:p>
            <a:r>
              <a:rPr lang="fr-FR" sz="2200" b="1" u="sng" dirty="0">
                <a:solidFill>
                  <a:srgbClr val="0070C0"/>
                </a:solidFill>
                <a:latin typeface="Helvetica Neue"/>
              </a:rPr>
              <a:t>2 Timothée 3:12-17</a:t>
            </a:r>
          </a:p>
          <a:p>
            <a:endParaRPr lang="fr-FR" sz="2200" b="1" u="sng" dirty="0">
              <a:solidFill>
                <a:srgbClr val="0070C0"/>
              </a:solidFill>
              <a:latin typeface="Helvetica Neue"/>
            </a:endParaRPr>
          </a:p>
          <a:p>
            <a:r>
              <a:rPr lang="fr-FR" sz="2200" b="1" i="0" baseline="30000" dirty="0">
                <a:solidFill>
                  <a:srgbClr val="000000"/>
                </a:solidFill>
                <a:effectLst/>
                <a:latin typeface="Arial" panose="020B0604020202020204" pitchFamily="34" charset="0"/>
              </a:rPr>
              <a:t>12 </a:t>
            </a:r>
            <a:r>
              <a:rPr lang="fr-FR" sz="2200" b="0" i="0" dirty="0">
                <a:solidFill>
                  <a:srgbClr val="000000"/>
                </a:solidFill>
                <a:effectLst/>
                <a:latin typeface="Helvetica Neue"/>
              </a:rPr>
              <a:t>Or, tous ceux qui veulent vivre pieusement en Jésus Christ seront persécutés.</a:t>
            </a:r>
          </a:p>
          <a:p>
            <a:r>
              <a:rPr lang="fr-FR" sz="2200" b="1" i="0" baseline="30000" dirty="0">
                <a:solidFill>
                  <a:srgbClr val="000000"/>
                </a:solidFill>
                <a:effectLst/>
                <a:latin typeface="Arial" panose="020B0604020202020204" pitchFamily="34" charset="0"/>
              </a:rPr>
              <a:t>13 </a:t>
            </a:r>
            <a:r>
              <a:rPr lang="fr-FR" sz="2200" b="0" i="0" dirty="0">
                <a:solidFill>
                  <a:srgbClr val="000000"/>
                </a:solidFill>
                <a:effectLst/>
                <a:latin typeface="Helvetica Neue"/>
              </a:rPr>
              <a:t>Mais les homme méchants et imposteurs avanceront toujours plus dans le mal, égarants les autres et égarés eux-mêmes.</a:t>
            </a:r>
          </a:p>
          <a:p>
            <a:r>
              <a:rPr lang="fr-FR" sz="2200" b="1" i="0" baseline="30000" dirty="0">
                <a:solidFill>
                  <a:srgbClr val="000000"/>
                </a:solidFill>
                <a:effectLst/>
                <a:latin typeface="Arial" panose="020B0604020202020204" pitchFamily="34" charset="0"/>
              </a:rPr>
              <a:t>14 </a:t>
            </a:r>
            <a:r>
              <a:rPr lang="fr-FR" sz="2200" b="1" i="0" dirty="0">
                <a:solidFill>
                  <a:srgbClr val="0070C0"/>
                </a:solidFill>
                <a:effectLst/>
                <a:latin typeface="Helvetica Neue"/>
              </a:rPr>
              <a:t>Toi</a:t>
            </a:r>
            <a:r>
              <a:rPr lang="fr-FR" sz="2200" b="0" i="0" dirty="0">
                <a:solidFill>
                  <a:srgbClr val="000000"/>
                </a:solidFill>
                <a:effectLst/>
                <a:latin typeface="Helvetica Neue"/>
              </a:rPr>
              <a:t>, </a:t>
            </a:r>
            <a:r>
              <a:rPr lang="fr-FR" sz="2200" b="1" i="0" u="sng" dirty="0">
                <a:solidFill>
                  <a:srgbClr val="000000"/>
                </a:solidFill>
                <a:effectLst/>
                <a:latin typeface="Helvetica Neue"/>
              </a:rPr>
              <a:t>demeure dans les choses que tu as apprises, et reconnues certaines</a:t>
            </a:r>
            <a:r>
              <a:rPr lang="fr-FR" sz="2200" b="0" i="0" dirty="0">
                <a:solidFill>
                  <a:srgbClr val="000000"/>
                </a:solidFill>
                <a:effectLst/>
                <a:latin typeface="Helvetica Neue"/>
              </a:rPr>
              <a:t>, </a:t>
            </a:r>
            <a:r>
              <a:rPr lang="fr-FR" sz="2200" b="1" i="0" dirty="0">
                <a:solidFill>
                  <a:srgbClr val="0070C0"/>
                </a:solidFill>
                <a:effectLst/>
                <a:latin typeface="Helvetica Neue"/>
              </a:rPr>
              <a:t>sachant de qui tu les as apprises;</a:t>
            </a:r>
          </a:p>
          <a:p>
            <a:r>
              <a:rPr lang="fr-FR" sz="2200" b="1" i="0" baseline="30000" dirty="0">
                <a:solidFill>
                  <a:srgbClr val="000000"/>
                </a:solidFill>
                <a:effectLst/>
                <a:latin typeface="Arial" panose="020B0604020202020204" pitchFamily="34" charset="0"/>
              </a:rPr>
              <a:t>15 </a:t>
            </a:r>
            <a:r>
              <a:rPr lang="fr-FR" sz="2200" b="1" i="0" dirty="0">
                <a:solidFill>
                  <a:srgbClr val="FF0000"/>
                </a:solidFill>
                <a:effectLst/>
                <a:highlight>
                  <a:srgbClr val="FFFF00"/>
                </a:highlight>
                <a:latin typeface="Helvetica Neue"/>
              </a:rPr>
              <a:t>dès ton enfance, </a:t>
            </a:r>
            <a:r>
              <a:rPr lang="fr-FR" sz="2200" b="1" i="0" u="sng" dirty="0">
                <a:solidFill>
                  <a:srgbClr val="FF0000"/>
                </a:solidFill>
                <a:effectLst/>
                <a:highlight>
                  <a:srgbClr val="FFFF00"/>
                </a:highlight>
                <a:latin typeface="Helvetica Neue"/>
              </a:rPr>
              <a:t>tu connais les saintes lettres</a:t>
            </a:r>
            <a:r>
              <a:rPr lang="fr-FR" sz="2200" b="1" i="0" dirty="0">
                <a:solidFill>
                  <a:srgbClr val="FF0000"/>
                </a:solidFill>
                <a:effectLst/>
                <a:highlight>
                  <a:srgbClr val="FFFF00"/>
                </a:highlight>
                <a:latin typeface="Helvetica Neue"/>
              </a:rPr>
              <a:t>, qui peuvent te rendre sage à salut par la foi en Jésus Christ.</a:t>
            </a:r>
          </a:p>
          <a:p>
            <a:r>
              <a:rPr lang="fr-FR" sz="2200" b="1" i="0" baseline="30000" dirty="0">
                <a:solidFill>
                  <a:srgbClr val="000000"/>
                </a:solidFill>
                <a:effectLst/>
                <a:latin typeface="Arial" panose="020B0604020202020204" pitchFamily="34" charset="0"/>
              </a:rPr>
              <a:t>16 </a:t>
            </a:r>
            <a:r>
              <a:rPr lang="fr-FR" sz="2200" b="1" i="0" u="sng" dirty="0">
                <a:solidFill>
                  <a:srgbClr val="0070C0"/>
                </a:solidFill>
                <a:effectLst/>
                <a:latin typeface="Helvetica Neue"/>
              </a:rPr>
              <a:t>Toute Écriture est inspirée de Dieu</a:t>
            </a:r>
            <a:r>
              <a:rPr lang="fr-FR" sz="2200" b="1" i="0" dirty="0">
                <a:solidFill>
                  <a:srgbClr val="0070C0"/>
                </a:solidFill>
                <a:effectLst/>
                <a:latin typeface="Helvetica Neue"/>
              </a:rPr>
              <a:t>, et utile:</a:t>
            </a:r>
          </a:p>
          <a:p>
            <a:endParaRPr lang="fr-FR" sz="2200" b="1" dirty="0">
              <a:solidFill>
                <a:srgbClr val="0070C0"/>
              </a:solidFill>
              <a:latin typeface="Helvetica Neue"/>
            </a:endParaRPr>
          </a:p>
          <a:p>
            <a:pPr marL="285750" indent="-285750">
              <a:buFont typeface="Arial" panose="020B0604020202020204" pitchFamily="34" charset="0"/>
              <a:buChar char="•"/>
            </a:pPr>
            <a:r>
              <a:rPr lang="fr-FR" sz="2200" b="1" i="0" dirty="0">
                <a:solidFill>
                  <a:srgbClr val="0070C0"/>
                </a:solidFill>
                <a:effectLst/>
                <a:latin typeface="Helvetica Neue"/>
              </a:rPr>
              <a:t>Pour</a:t>
            </a:r>
            <a:r>
              <a:rPr lang="fr-FR" sz="2200" b="1" dirty="0">
                <a:solidFill>
                  <a:srgbClr val="0070C0"/>
                </a:solidFill>
                <a:latin typeface="Helvetica Neue"/>
              </a:rPr>
              <a:t> </a:t>
            </a:r>
            <a:r>
              <a:rPr lang="fr-FR" sz="2200" b="1" i="0" dirty="0">
                <a:solidFill>
                  <a:srgbClr val="0070C0"/>
                </a:solidFill>
                <a:effectLst/>
                <a:latin typeface="Helvetica Neue"/>
              </a:rPr>
              <a:t>enseigner, </a:t>
            </a:r>
          </a:p>
          <a:p>
            <a:pPr marL="285750" indent="-285750">
              <a:buFont typeface="Arial" panose="020B0604020202020204" pitchFamily="34" charset="0"/>
              <a:buChar char="•"/>
            </a:pPr>
            <a:r>
              <a:rPr lang="fr-FR" sz="2200" b="1" dirty="0">
                <a:solidFill>
                  <a:srgbClr val="0070C0"/>
                </a:solidFill>
                <a:latin typeface="Helvetica Neue"/>
              </a:rPr>
              <a:t>P</a:t>
            </a:r>
            <a:r>
              <a:rPr lang="fr-FR" sz="2200" b="1" i="0" dirty="0">
                <a:solidFill>
                  <a:srgbClr val="0070C0"/>
                </a:solidFill>
                <a:effectLst/>
                <a:latin typeface="Helvetica Neue"/>
              </a:rPr>
              <a:t>our convaincre, </a:t>
            </a:r>
          </a:p>
          <a:p>
            <a:pPr marL="285750" indent="-285750">
              <a:buFont typeface="Arial" panose="020B0604020202020204" pitchFamily="34" charset="0"/>
              <a:buChar char="•"/>
            </a:pPr>
            <a:r>
              <a:rPr lang="fr-FR" sz="2200" b="1" i="0" dirty="0">
                <a:solidFill>
                  <a:srgbClr val="0070C0"/>
                </a:solidFill>
                <a:effectLst/>
                <a:latin typeface="Helvetica Neue"/>
              </a:rPr>
              <a:t>Pour corriger, </a:t>
            </a:r>
          </a:p>
          <a:p>
            <a:pPr marL="285750" indent="-285750">
              <a:buFont typeface="Arial" panose="020B0604020202020204" pitchFamily="34" charset="0"/>
              <a:buChar char="•"/>
            </a:pPr>
            <a:r>
              <a:rPr lang="fr-FR" sz="2200" b="1" i="0" dirty="0">
                <a:solidFill>
                  <a:srgbClr val="0070C0"/>
                </a:solidFill>
                <a:effectLst/>
                <a:latin typeface="Helvetica Neue"/>
              </a:rPr>
              <a:t>Pour instruire dans la justice,</a:t>
            </a:r>
          </a:p>
          <a:p>
            <a:pPr marL="285750" indent="-285750">
              <a:buFont typeface="Arial" panose="020B0604020202020204" pitchFamily="34" charset="0"/>
              <a:buChar char="•"/>
            </a:pPr>
            <a:r>
              <a:rPr lang="fr-FR" sz="2200" b="1" i="0" baseline="30000" dirty="0">
                <a:solidFill>
                  <a:srgbClr val="0070C0"/>
                </a:solidFill>
                <a:effectLst/>
                <a:latin typeface="Arial" panose="020B0604020202020204" pitchFamily="34" charset="0"/>
              </a:rPr>
              <a:t>17 </a:t>
            </a:r>
            <a:r>
              <a:rPr lang="fr-FR" sz="2200" b="1" i="0" dirty="0">
                <a:solidFill>
                  <a:srgbClr val="0070C0"/>
                </a:solidFill>
                <a:effectLst/>
                <a:latin typeface="Helvetica Neue"/>
              </a:rPr>
              <a:t>afin </a:t>
            </a:r>
            <a:r>
              <a:rPr lang="fr-FR" sz="2200" b="1" dirty="0">
                <a:solidFill>
                  <a:srgbClr val="0070C0"/>
                </a:solidFill>
                <a:latin typeface="Helvetica Neue"/>
              </a:rPr>
              <a:t>que</a:t>
            </a:r>
            <a:r>
              <a:rPr lang="fr-FR" sz="2200" b="1" i="0" dirty="0">
                <a:solidFill>
                  <a:srgbClr val="0070C0"/>
                </a:solidFill>
                <a:effectLst/>
                <a:latin typeface="Helvetica Neue"/>
              </a:rPr>
              <a:t> l'homme de Dieu soit accompli et propre à toute bonne œuvre</a:t>
            </a:r>
            <a:r>
              <a:rPr lang="fr-FR" sz="2200" b="0" i="0" dirty="0">
                <a:solidFill>
                  <a:srgbClr val="000000"/>
                </a:solidFill>
                <a:effectLst/>
                <a:latin typeface="Helvetica Neue"/>
              </a:rPr>
              <a:t>.</a:t>
            </a:r>
          </a:p>
        </p:txBody>
      </p:sp>
    </p:spTree>
    <p:extLst>
      <p:ext uri="{BB962C8B-B14F-4D97-AF65-F5344CB8AC3E}">
        <p14:creationId xmlns:p14="http://schemas.microsoft.com/office/powerpoint/2010/main" val="3885080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nvGrpSpPr>
        <p:grpSpPr>
          <a:xfrm>
            <a:off x="265280" y="148975"/>
            <a:ext cx="1499351" cy="1519404"/>
            <a:chOff x="3246437" y="534"/>
            <a:chExt cx="1635124" cy="1635124"/>
          </a:xfrm>
        </p:grpSpPr>
        <p:sp>
          <p:nvSpPr>
            <p:cNvPr id="14" name="Ellipse 13"/>
            <p:cNvSpPr/>
            <p:nvPr/>
          </p:nvSpPr>
          <p:spPr>
            <a:xfrm>
              <a:off x="3246437" y="534"/>
              <a:ext cx="1635124" cy="163512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Ellipse 4"/>
            <p:cNvSpPr txBox="1"/>
            <p:nvPr/>
          </p:nvSpPr>
          <p:spPr>
            <a:xfrm>
              <a:off x="3485895" y="239992"/>
              <a:ext cx="1156208" cy="1156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2400" b="1" kern="1200" dirty="0">
                  <a:solidFill>
                    <a:srgbClr val="FFFF00"/>
                  </a:solidFill>
                </a:rPr>
                <a:t>Parole de Dieu</a:t>
              </a:r>
            </a:p>
          </p:txBody>
        </p:sp>
      </p:grpSp>
      <p:grpSp>
        <p:nvGrpSpPr>
          <p:cNvPr id="22" name="Groupe 21"/>
          <p:cNvGrpSpPr/>
          <p:nvPr/>
        </p:nvGrpSpPr>
        <p:grpSpPr>
          <a:xfrm>
            <a:off x="265279" y="1768554"/>
            <a:ext cx="1499351" cy="1519404"/>
            <a:chOff x="3246437" y="534"/>
            <a:chExt cx="1635124" cy="1635124"/>
          </a:xfrm>
        </p:grpSpPr>
        <p:sp>
          <p:nvSpPr>
            <p:cNvPr id="23" name="Ellipse 22"/>
            <p:cNvSpPr/>
            <p:nvPr/>
          </p:nvSpPr>
          <p:spPr>
            <a:xfrm>
              <a:off x="3246437" y="534"/>
              <a:ext cx="1635124" cy="163512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Ellipse 4"/>
            <p:cNvSpPr txBox="1"/>
            <p:nvPr/>
          </p:nvSpPr>
          <p:spPr>
            <a:xfrm>
              <a:off x="3380927" y="239992"/>
              <a:ext cx="1395665" cy="1156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2400" b="1" dirty="0">
                  <a:solidFill>
                    <a:srgbClr val="FFFF00"/>
                  </a:solidFill>
                </a:rPr>
                <a:t>Écritures</a:t>
              </a:r>
              <a:endParaRPr lang="fr-FR" sz="2400" b="1" kern="1200" dirty="0">
                <a:solidFill>
                  <a:srgbClr val="FFFF00"/>
                </a:solidFill>
              </a:endParaRPr>
            </a:p>
          </p:txBody>
        </p:sp>
      </p:grpSp>
      <p:grpSp>
        <p:nvGrpSpPr>
          <p:cNvPr id="25" name="Groupe 24"/>
          <p:cNvGrpSpPr/>
          <p:nvPr/>
        </p:nvGrpSpPr>
        <p:grpSpPr>
          <a:xfrm>
            <a:off x="273300" y="3388133"/>
            <a:ext cx="1499351" cy="1519404"/>
            <a:chOff x="3246437" y="534"/>
            <a:chExt cx="1635124" cy="1635124"/>
          </a:xfrm>
        </p:grpSpPr>
        <p:sp>
          <p:nvSpPr>
            <p:cNvPr id="26" name="Ellipse 25"/>
            <p:cNvSpPr/>
            <p:nvPr/>
          </p:nvSpPr>
          <p:spPr>
            <a:xfrm>
              <a:off x="3246437" y="534"/>
              <a:ext cx="1635124" cy="163512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Ellipse 4"/>
            <p:cNvSpPr txBox="1"/>
            <p:nvPr/>
          </p:nvSpPr>
          <p:spPr>
            <a:xfrm>
              <a:off x="3485895" y="239992"/>
              <a:ext cx="1156208" cy="1156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2400" b="1" kern="1200" dirty="0">
                  <a:solidFill>
                    <a:srgbClr val="FFFF00"/>
                  </a:solidFill>
                </a:rPr>
                <a:t>Saint-Esprit</a:t>
              </a:r>
            </a:p>
          </p:txBody>
        </p:sp>
      </p:grpSp>
      <p:grpSp>
        <p:nvGrpSpPr>
          <p:cNvPr id="28" name="Groupe 27"/>
          <p:cNvGrpSpPr/>
          <p:nvPr/>
        </p:nvGrpSpPr>
        <p:grpSpPr>
          <a:xfrm>
            <a:off x="273300" y="5130048"/>
            <a:ext cx="1499351" cy="1519404"/>
            <a:chOff x="3246437" y="534"/>
            <a:chExt cx="1635124" cy="1635124"/>
          </a:xfrm>
        </p:grpSpPr>
        <p:sp>
          <p:nvSpPr>
            <p:cNvPr id="29" name="Ellipse 28"/>
            <p:cNvSpPr/>
            <p:nvPr/>
          </p:nvSpPr>
          <p:spPr>
            <a:xfrm>
              <a:off x="3246437" y="534"/>
              <a:ext cx="1635124" cy="1635124"/>
            </a:xfrm>
            <a:prstGeom prst="ellipse">
              <a:avLst/>
            </a:prstGeom>
            <a:solidFill>
              <a:srgbClr val="FFFF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Ellipse 4"/>
            <p:cNvSpPr txBox="1"/>
            <p:nvPr/>
          </p:nvSpPr>
          <p:spPr>
            <a:xfrm>
              <a:off x="3485895" y="239992"/>
              <a:ext cx="1156208" cy="1156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fr-FR" sz="2400" b="1" dirty="0">
                  <a:solidFill>
                    <a:srgbClr val="0070C0"/>
                  </a:solidFill>
                </a:rPr>
                <a:t>Dieu le Père</a:t>
              </a:r>
              <a:endParaRPr lang="fr-FR" sz="2400" b="1" kern="1200" dirty="0">
                <a:solidFill>
                  <a:srgbClr val="0070C0"/>
                </a:solidFill>
              </a:endParaRPr>
            </a:p>
          </p:txBody>
        </p:sp>
      </p:grpSp>
      <p:sp>
        <p:nvSpPr>
          <p:cNvPr id="4" name="Rectangle 3"/>
          <p:cNvSpPr/>
          <p:nvPr/>
        </p:nvSpPr>
        <p:spPr>
          <a:xfrm>
            <a:off x="1989222" y="371486"/>
            <a:ext cx="9593178" cy="830997"/>
          </a:xfrm>
          <a:prstGeom prst="rect">
            <a:avLst/>
          </a:prstGeom>
        </p:spPr>
        <p:txBody>
          <a:bodyPr wrap="square">
            <a:spAutoFit/>
          </a:bodyPr>
          <a:lstStyle/>
          <a:p>
            <a:r>
              <a:rPr lang="fr-FR" sz="2400" b="1" dirty="0">
                <a:solidFill>
                  <a:srgbClr val="B34B2C"/>
                </a:solidFill>
                <a:latin typeface="Helvetica Neue"/>
                <a:hlinkClick r:id="rId2"/>
              </a:rPr>
              <a:t>Matthieu 24:35</a:t>
            </a:r>
            <a:endParaRPr lang="fr-FR" sz="2400" b="1" dirty="0">
              <a:solidFill>
                <a:srgbClr val="000000"/>
              </a:solidFill>
              <a:latin typeface="Helvetica Neue"/>
            </a:endParaRPr>
          </a:p>
          <a:p>
            <a:r>
              <a:rPr lang="fr-FR" sz="2400" dirty="0">
                <a:solidFill>
                  <a:srgbClr val="000000"/>
                </a:solidFill>
                <a:latin typeface="Helvetica Neue"/>
              </a:rPr>
              <a:t>Le ciel et la terre passeront, </a:t>
            </a:r>
            <a:r>
              <a:rPr lang="fr-FR" sz="2400" b="1" dirty="0">
                <a:solidFill>
                  <a:srgbClr val="000000"/>
                </a:solidFill>
                <a:latin typeface="Helvetica Neue"/>
              </a:rPr>
              <a:t>mais mes paroles ne passeront point</a:t>
            </a:r>
            <a:r>
              <a:rPr lang="fr-FR" sz="2400" dirty="0">
                <a:solidFill>
                  <a:srgbClr val="000000"/>
                </a:solidFill>
                <a:latin typeface="Helvetica Neue"/>
              </a:rPr>
              <a:t>.</a:t>
            </a:r>
            <a:endParaRPr lang="fr-FR" sz="2400" i="0" dirty="0">
              <a:solidFill>
                <a:srgbClr val="000000"/>
              </a:solidFill>
              <a:effectLst/>
              <a:latin typeface="Helvetica Neue"/>
            </a:endParaRPr>
          </a:p>
        </p:txBody>
      </p:sp>
      <p:sp>
        <p:nvSpPr>
          <p:cNvPr id="31" name="Rectangle 30"/>
          <p:cNvSpPr/>
          <p:nvPr/>
        </p:nvSpPr>
        <p:spPr>
          <a:xfrm>
            <a:off x="1989222" y="1810630"/>
            <a:ext cx="9593178" cy="1569660"/>
          </a:xfrm>
          <a:prstGeom prst="rect">
            <a:avLst/>
          </a:prstGeom>
        </p:spPr>
        <p:txBody>
          <a:bodyPr wrap="square">
            <a:spAutoFit/>
          </a:bodyPr>
          <a:lstStyle/>
          <a:p>
            <a:r>
              <a:rPr lang="fr-FR" sz="2400" b="1" dirty="0">
                <a:solidFill>
                  <a:srgbClr val="B34B2C"/>
                </a:solidFill>
                <a:latin typeface="Helvetica Neue"/>
                <a:hlinkClick r:id="rId3"/>
              </a:rPr>
              <a:t>Matthieu 5:18</a:t>
            </a:r>
            <a:endParaRPr lang="fr-FR" sz="2400" b="1" dirty="0">
              <a:solidFill>
                <a:srgbClr val="000000"/>
              </a:solidFill>
              <a:latin typeface="Helvetica Neue"/>
            </a:endParaRPr>
          </a:p>
          <a:p>
            <a:r>
              <a:rPr lang="fr-FR" sz="2400" dirty="0">
                <a:solidFill>
                  <a:srgbClr val="000000"/>
                </a:solidFill>
                <a:latin typeface="Helvetica Neue"/>
              </a:rPr>
              <a:t>Car, je vous le dis en vérité, tant que le ciel et la terre ne passeront point, </a:t>
            </a:r>
            <a:r>
              <a:rPr lang="fr-FR" sz="2400" b="1" dirty="0">
                <a:solidFill>
                  <a:srgbClr val="000000"/>
                </a:solidFill>
                <a:latin typeface="Helvetica Neue"/>
              </a:rPr>
              <a:t>il ne disparaîtra pas de la loi un seul iota ou un seul trait de lettre</a:t>
            </a:r>
            <a:r>
              <a:rPr lang="fr-FR" sz="2400" dirty="0">
                <a:solidFill>
                  <a:srgbClr val="000000"/>
                </a:solidFill>
                <a:latin typeface="Helvetica Neue"/>
              </a:rPr>
              <a:t>, jusqu'à ce que tout soit arrivé.</a:t>
            </a:r>
            <a:endParaRPr lang="fr-FR" sz="2400" b="0" i="0" dirty="0">
              <a:solidFill>
                <a:srgbClr val="000000"/>
              </a:solidFill>
              <a:effectLst/>
              <a:latin typeface="Helvetica Neue"/>
            </a:endParaRPr>
          </a:p>
        </p:txBody>
      </p:sp>
      <p:sp>
        <p:nvSpPr>
          <p:cNvPr id="32" name="Rectangle 31"/>
          <p:cNvSpPr/>
          <p:nvPr/>
        </p:nvSpPr>
        <p:spPr>
          <a:xfrm>
            <a:off x="1989222" y="3761696"/>
            <a:ext cx="10074442" cy="830997"/>
          </a:xfrm>
          <a:prstGeom prst="rect">
            <a:avLst/>
          </a:prstGeom>
        </p:spPr>
        <p:txBody>
          <a:bodyPr wrap="square">
            <a:spAutoFit/>
          </a:bodyPr>
          <a:lstStyle/>
          <a:p>
            <a:r>
              <a:rPr lang="fr-FR" sz="2400" b="1" u="sng" dirty="0">
                <a:solidFill>
                  <a:srgbClr val="0070C0"/>
                </a:solidFill>
                <a:latin typeface="Helvetica Neue"/>
              </a:rPr>
              <a:t>Romains 8:14 / Néhémie 9:30</a:t>
            </a:r>
          </a:p>
          <a:p>
            <a:r>
              <a:rPr lang="fr-FR" sz="2400" b="1" baseline="30000" dirty="0">
                <a:solidFill>
                  <a:srgbClr val="000000"/>
                </a:solidFill>
                <a:latin typeface="Arial" panose="020B0604020202020204" pitchFamily="34" charset="0"/>
              </a:rPr>
              <a:t>14 </a:t>
            </a:r>
            <a:r>
              <a:rPr lang="fr-FR" sz="2400" dirty="0">
                <a:solidFill>
                  <a:srgbClr val="000000"/>
                </a:solidFill>
                <a:latin typeface="Helvetica Neue"/>
              </a:rPr>
              <a:t>car tous ceux qui sont </a:t>
            </a:r>
            <a:r>
              <a:rPr lang="fr-FR" sz="2400" b="1" dirty="0">
                <a:solidFill>
                  <a:srgbClr val="000000"/>
                </a:solidFill>
                <a:latin typeface="Helvetica Neue"/>
              </a:rPr>
              <a:t>conduits par l'Esprit de Dieu </a:t>
            </a:r>
            <a:r>
              <a:rPr lang="fr-FR" sz="2400" dirty="0">
                <a:solidFill>
                  <a:srgbClr val="000000"/>
                </a:solidFill>
                <a:latin typeface="Helvetica Neue"/>
              </a:rPr>
              <a:t>sont fils de Dieu</a:t>
            </a:r>
            <a:endParaRPr lang="fr-FR" sz="2400" b="0" i="0" dirty="0">
              <a:solidFill>
                <a:srgbClr val="000000"/>
              </a:solidFill>
              <a:effectLst/>
              <a:latin typeface="Helvetica Neue"/>
            </a:endParaRPr>
          </a:p>
        </p:txBody>
      </p:sp>
      <p:sp>
        <p:nvSpPr>
          <p:cNvPr id="33" name="Rectangle 32"/>
          <p:cNvSpPr/>
          <p:nvPr/>
        </p:nvSpPr>
        <p:spPr>
          <a:xfrm>
            <a:off x="1989222" y="5226612"/>
            <a:ext cx="9833810" cy="1200329"/>
          </a:xfrm>
          <a:prstGeom prst="rect">
            <a:avLst/>
          </a:prstGeom>
        </p:spPr>
        <p:txBody>
          <a:bodyPr wrap="square">
            <a:spAutoFit/>
          </a:bodyPr>
          <a:lstStyle/>
          <a:p>
            <a:r>
              <a:rPr lang="fr-FR" sz="2400" b="1" u="sng" dirty="0">
                <a:solidFill>
                  <a:srgbClr val="0070C0"/>
                </a:solidFill>
                <a:latin typeface="Helvetica Neue"/>
              </a:rPr>
              <a:t>Jean 17:3</a:t>
            </a:r>
            <a:endParaRPr lang="fr-FR" sz="2400" u="sng" dirty="0">
              <a:solidFill>
                <a:srgbClr val="0070C0"/>
              </a:solidFill>
              <a:latin typeface="Helvetica Neue"/>
            </a:endParaRPr>
          </a:p>
          <a:p>
            <a:r>
              <a:rPr lang="fr-FR" sz="2400" baseline="30000" dirty="0">
                <a:solidFill>
                  <a:srgbClr val="000000"/>
                </a:solidFill>
                <a:latin typeface="Arial" panose="020B0604020202020204" pitchFamily="34" charset="0"/>
              </a:rPr>
              <a:t>3 </a:t>
            </a:r>
            <a:r>
              <a:rPr lang="fr-FR" sz="2400" dirty="0">
                <a:solidFill>
                  <a:srgbClr val="000000"/>
                </a:solidFill>
                <a:latin typeface="Helvetica Neue"/>
              </a:rPr>
              <a:t>Or, la vie éternelle, c'est </a:t>
            </a:r>
            <a:r>
              <a:rPr lang="fr-FR" sz="2400" b="1" u="sng" dirty="0">
                <a:solidFill>
                  <a:srgbClr val="FF0000"/>
                </a:solidFill>
                <a:latin typeface="Helvetica Neue"/>
              </a:rPr>
              <a:t>qu'ils te connaissent, toi, le seul vrai Dieu</a:t>
            </a:r>
            <a:r>
              <a:rPr lang="fr-FR" sz="2400" dirty="0">
                <a:solidFill>
                  <a:srgbClr val="000000"/>
                </a:solidFill>
                <a:latin typeface="Helvetica Neue"/>
              </a:rPr>
              <a:t>, et </a:t>
            </a:r>
            <a:r>
              <a:rPr lang="fr-FR" sz="2400" b="1" u="sng" dirty="0">
                <a:solidFill>
                  <a:srgbClr val="0070C0"/>
                </a:solidFill>
                <a:latin typeface="Helvetica Neue"/>
              </a:rPr>
              <a:t>celui que tu as envoyé, Jésus Christ</a:t>
            </a:r>
            <a:r>
              <a:rPr lang="fr-FR" sz="2400" dirty="0">
                <a:solidFill>
                  <a:srgbClr val="000000"/>
                </a:solidFill>
                <a:latin typeface="Helvetica Neue"/>
              </a:rPr>
              <a:t>.</a:t>
            </a:r>
            <a:endParaRPr lang="fr-FR" sz="2400" b="0" i="0" dirty="0">
              <a:solidFill>
                <a:srgbClr val="000000"/>
              </a:solidFill>
              <a:effectLst/>
              <a:latin typeface="Helvetica Neue"/>
            </a:endParaRPr>
          </a:p>
        </p:txBody>
      </p:sp>
    </p:spTree>
    <p:extLst>
      <p:ext uri="{BB962C8B-B14F-4D97-AF65-F5344CB8AC3E}">
        <p14:creationId xmlns:p14="http://schemas.microsoft.com/office/powerpoint/2010/main" val="313123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ppt_x"/>
                                          </p:val>
                                        </p:tav>
                                        <p:tav tm="100000">
                                          <p:val>
                                            <p:strVal val="#ppt_x"/>
                                          </p:val>
                                        </p:tav>
                                      </p:tavLst>
                                    </p:anim>
                                    <p:anim calcmode="lin" valueType="num">
                                      <p:cBhvr additive="base">
                                        <p:cTn id="3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1" grpId="0"/>
      <p:bldP spid="32" grpId="0"/>
      <p:bldP spid="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957011" y="866274"/>
            <a:ext cx="4700336" cy="4708981"/>
          </a:xfrm>
          <a:prstGeom prst="rect">
            <a:avLst/>
          </a:prstGeom>
          <a:noFill/>
        </p:spPr>
        <p:txBody>
          <a:bodyPr wrap="square" rtlCol="0">
            <a:spAutoFit/>
          </a:bodyPr>
          <a:lstStyle/>
          <a:p>
            <a:r>
              <a:rPr lang="es-CL" sz="30000" dirty="0">
                <a:solidFill>
                  <a:srgbClr val="0070C0"/>
                </a:solidFill>
              </a:rPr>
              <a:t>?</a:t>
            </a:r>
          </a:p>
        </p:txBody>
      </p:sp>
    </p:spTree>
    <p:extLst>
      <p:ext uri="{BB962C8B-B14F-4D97-AF65-F5344CB8AC3E}">
        <p14:creationId xmlns:p14="http://schemas.microsoft.com/office/powerpoint/2010/main" val="2155814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05157" y="2314625"/>
            <a:ext cx="9400673" cy="3046988"/>
          </a:xfrm>
          <a:prstGeom prst="rect">
            <a:avLst/>
          </a:prstGeom>
        </p:spPr>
        <p:txBody>
          <a:bodyPr wrap="square">
            <a:spAutoFit/>
          </a:bodyPr>
          <a:lstStyle/>
          <a:p>
            <a:r>
              <a:rPr lang="fr-FR" sz="2400" b="1" u="sng" dirty="0">
                <a:solidFill>
                  <a:srgbClr val="0070C0"/>
                </a:solidFill>
                <a:latin typeface="Helvetica Neue"/>
              </a:rPr>
              <a:t>Matthieu 16:15-17</a:t>
            </a:r>
          </a:p>
          <a:p>
            <a:endParaRPr lang="fr-FR" sz="2400" b="1" u="sng" dirty="0">
              <a:solidFill>
                <a:srgbClr val="0070C0"/>
              </a:solidFill>
              <a:latin typeface="Helvetica Neue"/>
            </a:endParaRPr>
          </a:p>
          <a:p>
            <a:r>
              <a:rPr lang="fr-FR" sz="2400" b="1" i="0" baseline="30000" dirty="0">
                <a:solidFill>
                  <a:srgbClr val="000000"/>
                </a:solidFill>
                <a:effectLst/>
                <a:latin typeface="Arial" panose="020B0604020202020204" pitchFamily="34" charset="0"/>
              </a:rPr>
              <a:t>15</a:t>
            </a:r>
            <a:r>
              <a:rPr lang="fr-FR" sz="2400" b="1" i="0" u="sng" baseline="30000" dirty="0">
                <a:solidFill>
                  <a:srgbClr val="FF0000"/>
                </a:solidFill>
                <a:effectLst/>
                <a:highlight>
                  <a:srgbClr val="FFFF00"/>
                </a:highlight>
                <a:latin typeface="Arial" panose="020B0604020202020204" pitchFamily="34" charset="0"/>
              </a:rPr>
              <a:t> </a:t>
            </a:r>
            <a:r>
              <a:rPr lang="fr-FR" sz="2400" b="1" i="0" u="sng" dirty="0">
                <a:solidFill>
                  <a:srgbClr val="FF0000"/>
                </a:solidFill>
                <a:effectLst/>
                <a:highlight>
                  <a:srgbClr val="FFFF00"/>
                </a:highlight>
                <a:latin typeface="Helvetica Neue"/>
              </a:rPr>
              <a:t>Et vous, leur dit-il, qui dites-vous que je suis?</a:t>
            </a:r>
          </a:p>
          <a:p>
            <a:endParaRPr lang="fr-FR" sz="2400" b="1" i="0" u="sng" dirty="0">
              <a:solidFill>
                <a:srgbClr val="FF0000"/>
              </a:solidFill>
              <a:effectLst/>
              <a:highlight>
                <a:srgbClr val="FFFF00"/>
              </a:highlight>
              <a:latin typeface="Helvetica Neue"/>
            </a:endParaRPr>
          </a:p>
          <a:p>
            <a:r>
              <a:rPr lang="fr-FR" sz="2400" b="1" i="0" baseline="30000" dirty="0">
                <a:solidFill>
                  <a:srgbClr val="000000"/>
                </a:solidFill>
                <a:effectLst/>
                <a:latin typeface="Arial" panose="020B0604020202020204" pitchFamily="34" charset="0"/>
              </a:rPr>
              <a:t>16 </a:t>
            </a:r>
            <a:r>
              <a:rPr lang="fr-FR" sz="2400" b="0" i="0" dirty="0">
                <a:solidFill>
                  <a:srgbClr val="000000"/>
                </a:solidFill>
                <a:effectLst/>
                <a:latin typeface="Helvetica Neue"/>
              </a:rPr>
              <a:t>Simon Pierre répondit: Tu es le Christ, le Fils du Dieu vivant.</a:t>
            </a:r>
          </a:p>
          <a:p>
            <a:r>
              <a:rPr lang="fr-FR" sz="2400" b="1" i="0" baseline="30000" dirty="0">
                <a:solidFill>
                  <a:srgbClr val="000000"/>
                </a:solidFill>
                <a:effectLst/>
                <a:latin typeface="Arial" panose="020B0604020202020204" pitchFamily="34" charset="0"/>
              </a:rPr>
              <a:t>17 </a:t>
            </a:r>
            <a:r>
              <a:rPr lang="fr-FR" sz="2400" b="0" i="0" dirty="0">
                <a:solidFill>
                  <a:srgbClr val="000000"/>
                </a:solidFill>
                <a:effectLst/>
                <a:latin typeface="Helvetica Neue"/>
              </a:rPr>
              <a:t>Jésus, reprenant la parole, lui dit: Tu es heureux, Simon, fils de Jonas; </a:t>
            </a:r>
            <a:r>
              <a:rPr lang="fr-FR" sz="2400" b="1" i="0" dirty="0">
                <a:solidFill>
                  <a:srgbClr val="000000"/>
                </a:solidFill>
                <a:effectLst/>
                <a:latin typeface="Helvetica Neue"/>
              </a:rPr>
              <a:t>car ce ne sont pas la chair et le sang qui t'ont révélé cela, mais c'est mon Père qui est dans les cieux</a:t>
            </a:r>
            <a:r>
              <a:rPr lang="fr-FR" sz="2400" b="0" i="0" dirty="0">
                <a:solidFill>
                  <a:srgbClr val="000000"/>
                </a:solidFill>
                <a:effectLst/>
                <a:latin typeface="Helvetica Neue"/>
              </a:rPr>
              <a:t>.</a:t>
            </a:r>
          </a:p>
        </p:txBody>
      </p:sp>
      <p:sp>
        <p:nvSpPr>
          <p:cNvPr id="2" name="ZoneTexte 1"/>
          <p:cNvSpPr txBox="1"/>
          <p:nvPr/>
        </p:nvSpPr>
        <p:spPr>
          <a:xfrm>
            <a:off x="905157" y="526942"/>
            <a:ext cx="6751006" cy="707886"/>
          </a:xfrm>
          <a:prstGeom prst="rect">
            <a:avLst/>
          </a:prstGeom>
          <a:noFill/>
        </p:spPr>
        <p:txBody>
          <a:bodyPr wrap="square" rtlCol="0">
            <a:spAutoFit/>
          </a:bodyPr>
          <a:lstStyle/>
          <a:p>
            <a:r>
              <a:rPr lang="es-CL" sz="4000" b="1" dirty="0">
                <a:solidFill>
                  <a:srgbClr val="00B0F0"/>
                </a:solidFill>
              </a:rPr>
              <a:t>QUI EST JÉSUS POUR NOUS?</a:t>
            </a:r>
          </a:p>
        </p:txBody>
      </p:sp>
    </p:spTree>
    <p:extLst>
      <p:ext uri="{BB962C8B-B14F-4D97-AF65-F5344CB8AC3E}">
        <p14:creationId xmlns:p14="http://schemas.microsoft.com/office/powerpoint/2010/main" val="361439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3915" y="941746"/>
            <a:ext cx="7684169" cy="3323987"/>
          </a:xfrm>
          <a:prstGeom prst="rect">
            <a:avLst/>
          </a:prstGeom>
        </p:spPr>
        <p:txBody>
          <a:bodyPr wrap="square">
            <a:spAutoFit/>
          </a:bodyPr>
          <a:lstStyle/>
          <a:p>
            <a:r>
              <a:rPr lang="fr-FR" sz="3000" b="1" dirty="0">
                <a:solidFill>
                  <a:srgbClr val="B34B2C"/>
                </a:solidFill>
                <a:latin typeface="Helvetica Neue"/>
                <a:hlinkClick r:id="rId2"/>
              </a:rPr>
              <a:t>Matthieu 5:18</a:t>
            </a:r>
            <a:endParaRPr lang="fr-FR" sz="3000" b="1" dirty="0">
              <a:solidFill>
                <a:srgbClr val="B34B2C"/>
              </a:solidFill>
              <a:latin typeface="Helvetica Neue"/>
            </a:endParaRPr>
          </a:p>
          <a:p>
            <a:endParaRPr lang="fr-FR" sz="3000" b="1" dirty="0">
              <a:solidFill>
                <a:srgbClr val="000000"/>
              </a:solidFill>
              <a:latin typeface="Helvetica Neue"/>
            </a:endParaRPr>
          </a:p>
          <a:p>
            <a:r>
              <a:rPr lang="fr-FR" sz="3000" dirty="0">
                <a:solidFill>
                  <a:srgbClr val="0070C0"/>
                </a:solidFill>
                <a:latin typeface="Helvetica Neue"/>
              </a:rPr>
              <a:t>Car, je vous le dis en vérité, tant que le ciel et la terre ne passeront point, </a:t>
            </a:r>
            <a:r>
              <a:rPr lang="fr-FR" sz="3000" b="1" dirty="0">
                <a:solidFill>
                  <a:srgbClr val="0070C0"/>
                </a:solidFill>
                <a:latin typeface="Helvetica Neue"/>
              </a:rPr>
              <a:t>il ne disparaîtra pas de la loi un seul iota ou un seul trait de lettre, jusqu'à ce que tout soit arrivé</a:t>
            </a:r>
            <a:r>
              <a:rPr lang="fr-FR" sz="3000" b="1" dirty="0">
                <a:solidFill>
                  <a:srgbClr val="000000"/>
                </a:solidFill>
                <a:latin typeface="Helvetica Neue"/>
              </a:rPr>
              <a:t>.</a:t>
            </a:r>
            <a:endParaRPr lang="fr-FR" sz="3000" b="1" i="0" dirty="0">
              <a:solidFill>
                <a:srgbClr val="000000"/>
              </a:solidFill>
              <a:effectLst/>
              <a:latin typeface="Helvetica Neue"/>
            </a:endParaRPr>
          </a:p>
        </p:txBody>
      </p:sp>
    </p:spTree>
    <p:extLst>
      <p:ext uri="{BB962C8B-B14F-4D97-AF65-F5344CB8AC3E}">
        <p14:creationId xmlns:p14="http://schemas.microsoft.com/office/powerpoint/2010/main" val="287260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63485" y="2802731"/>
            <a:ext cx="8257441" cy="1325563"/>
          </a:xfrm>
        </p:spPr>
        <p:txBody>
          <a:bodyPr>
            <a:noAutofit/>
          </a:bodyPr>
          <a:lstStyle/>
          <a:p>
            <a:r>
              <a:rPr lang="es-CL" sz="7000" b="1" dirty="0">
                <a:solidFill>
                  <a:srgbClr val="00B0F0"/>
                </a:solidFill>
              </a:rPr>
              <a:t>LA BIBLE, </a:t>
            </a:r>
            <a:br>
              <a:rPr lang="es-CL" sz="7000" b="1" dirty="0">
                <a:solidFill>
                  <a:srgbClr val="00B0F0"/>
                </a:solidFill>
              </a:rPr>
            </a:br>
            <a:r>
              <a:rPr lang="es-CL" sz="7000" b="1" dirty="0">
                <a:solidFill>
                  <a:srgbClr val="00B0F0"/>
                </a:solidFill>
              </a:rPr>
              <a:t>LA PAROLE DE DIEU</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8466" y="365124"/>
            <a:ext cx="2876487" cy="1348353"/>
          </a:xfrm>
        </p:spPr>
      </p:pic>
    </p:spTree>
    <p:extLst>
      <p:ext uri="{BB962C8B-B14F-4D97-AF65-F5344CB8AC3E}">
        <p14:creationId xmlns:p14="http://schemas.microsoft.com/office/powerpoint/2010/main" val="498720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947" y="1873865"/>
            <a:ext cx="10641875" cy="646331"/>
          </a:xfrm>
          <a:prstGeom prst="rect">
            <a:avLst/>
          </a:prstGeom>
        </p:spPr>
        <p:txBody>
          <a:bodyPr wrap="square">
            <a:spAutoFit/>
          </a:bodyPr>
          <a:lstStyle/>
          <a:p>
            <a:r>
              <a:rPr lang="fr-FR" b="1" i="0" u="none" strike="noStrike" dirty="0">
                <a:solidFill>
                  <a:srgbClr val="B34B2C"/>
                </a:solidFill>
                <a:effectLst/>
                <a:latin typeface="Helvetica Neue"/>
                <a:hlinkClick r:id="rId2"/>
              </a:rPr>
              <a:t>Matthieu 15:6</a:t>
            </a:r>
            <a:endParaRPr lang="fr-FR" b="1" i="0" dirty="0">
              <a:solidFill>
                <a:srgbClr val="000000"/>
              </a:solidFill>
              <a:effectLst/>
              <a:latin typeface="Helvetica Neue"/>
            </a:endParaRPr>
          </a:p>
          <a:p>
            <a:r>
              <a:rPr lang="fr-FR" b="0" i="0" dirty="0">
                <a:solidFill>
                  <a:srgbClr val="000000"/>
                </a:solidFill>
                <a:effectLst/>
                <a:latin typeface="Helvetica Neue"/>
              </a:rPr>
              <a:t>Vous annulez ainsi la </a:t>
            </a:r>
            <a:r>
              <a:rPr lang="fr-FR" b="1" i="0" dirty="0">
                <a:solidFill>
                  <a:srgbClr val="000000"/>
                </a:solidFill>
                <a:effectLst/>
                <a:latin typeface="Helvetica Neue"/>
              </a:rPr>
              <a:t>parole</a:t>
            </a:r>
            <a:r>
              <a:rPr lang="fr-FR" b="0" i="0" dirty="0">
                <a:solidFill>
                  <a:srgbClr val="000000"/>
                </a:solidFill>
                <a:effectLst/>
                <a:latin typeface="Helvetica Neue"/>
              </a:rPr>
              <a:t> </a:t>
            </a:r>
            <a:r>
              <a:rPr lang="fr-FR" b="1" i="0" dirty="0">
                <a:solidFill>
                  <a:srgbClr val="000000"/>
                </a:solidFill>
                <a:effectLst/>
                <a:latin typeface="Helvetica Neue"/>
              </a:rPr>
              <a:t>de</a:t>
            </a:r>
            <a:r>
              <a:rPr lang="fr-FR" b="0" i="0" dirty="0">
                <a:solidFill>
                  <a:srgbClr val="000000"/>
                </a:solidFill>
                <a:effectLst/>
                <a:latin typeface="Helvetica Neue"/>
              </a:rPr>
              <a:t> </a:t>
            </a:r>
            <a:r>
              <a:rPr lang="fr-FR" b="1" i="0" dirty="0">
                <a:solidFill>
                  <a:srgbClr val="000000"/>
                </a:solidFill>
                <a:effectLst/>
                <a:latin typeface="Helvetica Neue"/>
              </a:rPr>
              <a:t>Dieu</a:t>
            </a:r>
            <a:r>
              <a:rPr lang="fr-FR" b="0" i="0" dirty="0">
                <a:solidFill>
                  <a:srgbClr val="000000"/>
                </a:solidFill>
                <a:effectLst/>
                <a:latin typeface="Helvetica Neue"/>
              </a:rPr>
              <a:t> au profit de votre tradition.</a:t>
            </a:r>
          </a:p>
        </p:txBody>
      </p:sp>
      <p:sp>
        <p:nvSpPr>
          <p:cNvPr id="3" name="Rectangle 2"/>
          <p:cNvSpPr/>
          <p:nvPr/>
        </p:nvSpPr>
        <p:spPr>
          <a:xfrm>
            <a:off x="318946" y="2722951"/>
            <a:ext cx="9779727" cy="646331"/>
          </a:xfrm>
          <a:prstGeom prst="rect">
            <a:avLst/>
          </a:prstGeom>
        </p:spPr>
        <p:txBody>
          <a:bodyPr wrap="square">
            <a:spAutoFit/>
          </a:bodyPr>
          <a:lstStyle/>
          <a:p>
            <a:r>
              <a:rPr lang="fr-FR" b="1" i="0" u="sng" dirty="0">
                <a:solidFill>
                  <a:srgbClr val="B23526"/>
                </a:solidFill>
                <a:effectLst/>
                <a:latin typeface="Helvetica Neue"/>
                <a:hlinkClick r:id="rId3"/>
              </a:rPr>
              <a:t>Luc 8:11</a:t>
            </a:r>
            <a:endParaRPr lang="fr-FR" b="1" i="0" dirty="0">
              <a:solidFill>
                <a:srgbClr val="000000"/>
              </a:solidFill>
              <a:effectLst/>
              <a:latin typeface="Helvetica Neue"/>
            </a:endParaRPr>
          </a:p>
          <a:p>
            <a:r>
              <a:rPr lang="fr-FR" b="0" i="0" dirty="0">
                <a:solidFill>
                  <a:srgbClr val="000000"/>
                </a:solidFill>
                <a:effectLst/>
                <a:latin typeface="Helvetica Neue"/>
              </a:rPr>
              <a:t>Voici ce que signifie cette parabole: La semence, c'est la </a:t>
            </a:r>
            <a:r>
              <a:rPr lang="fr-FR" b="1" i="0" dirty="0">
                <a:solidFill>
                  <a:srgbClr val="000000"/>
                </a:solidFill>
                <a:effectLst/>
                <a:latin typeface="Helvetica Neue"/>
              </a:rPr>
              <a:t>parole</a:t>
            </a:r>
            <a:r>
              <a:rPr lang="fr-FR" b="0" i="0" dirty="0">
                <a:solidFill>
                  <a:srgbClr val="000000"/>
                </a:solidFill>
                <a:effectLst/>
                <a:latin typeface="Helvetica Neue"/>
              </a:rPr>
              <a:t> </a:t>
            </a:r>
            <a:r>
              <a:rPr lang="fr-FR" b="1" i="0" dirty="0">
                <a:solidFill>
                  <a:srgbClr val="000000"/>
                </a:solidFill>
                <a:effectLst/>
                <a:latin typeface="Helvetica Neue"/>
              </a:rPr>
              <a:t>de Dieu</a:t>
            </a:r>
            <a:r>
              <a:rPr lang="fr-FR" b="0" i="0" dirty="0">
                <a:solidFill>
                  <a:srgbClr val="000000"/>
                </a:solidFill>
                <a:effectLst/>
                <a:latin typeface="Helvetica Neue"/>
              </a:rPr>
              <a:t>.</a:t>
            </a:r>
          </a:p>
        </p:txBody>
      </p:sp>
      <p:sp>
        <p:nvSpPr>
          <p:cNvPr id="4" name="Rectangle 3"/>
          <p:cNvSpPr/>
          <p:nvPr/>
        </p:nvSpPr>
        <p:spPr>
          <a:xfrm>
            <a:off x="318946" y="3572037"/>
            <a:ext cx="9322528" cy="646331"/>
          </a:xfrm>
          <a:prstGeom prst="rect">
            <a:avLst/>
          </a:prstGeom>
        </p:spPr>
        <p:txBody>
          <a:bodyPr wrap="square">
            <a:spAutoFit/>
          </a:bodyPr>
          <a:lstStyle/>
          <a:p>
            <a:r>
              <a:rPr lang="fr-FR" b="1" i="0" u="none" strike="noStrike" dirty="0">
                <a:solidFill>
                  <a:srgbClr val="B34B2C"/>
                </a:solidFill>
                <a:effectLst/>
                <a:latin typeface="Helvetica Neue"/>
                <a:hlinkClick r:id="rId4"/>
              </a:rPr>
              <a:t>Luc 11:28</a:t>
            </a:r>
            <a:endParaRPr lang="fr-FR" b="1" i="0" dirty="0">
              <a:solidFill>
                <a:srgbClr val="000000"/>
              </a:solidFill>
              <a:effectLst/>
              <a:latin typeface="Helvetica Neue"/>
            </a:endParaRPr>
          </a:p>
          <a:p>
            <a:r>
              <a:rPr lang="fr-FR" b="0" i="0" dirty="0">
                <a:solidFill>
                  <a:srgbClr val="000000"/>
                </a:solidFill>
                <a:effectLst/>
                <a:latin typeface="Helvetica Neue"/>
              </a:rPr>
              <a:t>Et il répondit: Heureux plutôt ceux qui écoutent la </a:t>
            </a:r>
            <a:r>
              <a:rPr lang="fr-FR" b="1" i="0" dirty="0">
                <a:solidFill>
                  <a:srgbClr val="000000"/>
                </a:solidFill>
                <a:effectLst/>
                <a:latin typeface="Helvetica Neue"/>
              </a:rPr>
              <a:t>parole</a:t>
            </a:r>
            <a:r>
              <a:rPr lang="fr-FR" b="0" i="0" dirty="0">
                <a:solidFill>
                  <a:srgbClr val="000000"/>
                </a:solidFill>
                <a:effectLst/>
                <a:latin typeface="Helvetica Neue"/>
              </a:rPr>
              <a:t> </a:t>
            </a:r>
            <a:r>
              <a:rPr lang="fr-FR" b="1" i="0" dirty="0">
                <a:solidFill>
                  <a:srgbClr val="000000"/>
                </a:solidFill>
                <a:effectLst/>
                <a:latin typeface="Helvetica Neue"/>
              </a:rPr>
              <a:t>de</a:t>
            </a:r>
            <a:r>
              <a:rPr lang="fr-FR" b="0" i="0" dirty="0">
                <a:solidFill>
                  <a:srgbClr val="000000"/>
                </a:solidFill>
                <a:effectLst/>
                <a:latin typeface="Helvetica Neue"/>
              </a:rPr>
              <a:t> </a:t>
            </a:r>
            <a:r>
              <a:rPr lang="fr-FR" b="1" i="0" dirty="0">
                <a:solidFill>
                  <a:srgbClr val="000000"/>
                </a:solidFill>
                <a:effectLst/>
                <a:latin typeface="Helvetica Neue"/>
              </a:rPr>
              <a:t>Dieu</a:t>
            </a:r>
            <a:r>
              <a:rPr lang="fr-FR" b="0" i="0" dirty="0">
                <a:solidFill>
                  <a:srgbClr val="000000"/>
                </a:solidFill>
                <a:effectLst/>
                <a:latin typeface="Helvetica Neue"/>
              </a:rPr>
              <a:t>, et qui la gardent!</a:t>
            </a:r>
          </a:p>
        </p:txBody>
      </p:sp>
      <p:sp>
        <p:nvSpPr>
          <p:cNvPr id="5" name="Rectangle 4"/>
          <p:cNvSpPr/>
          <p:nvPr/>
        </p:nvSpPr>
        <p:spPr>
          <a:xfrm>
            <a:off x="318945" y="4329682"/>
            <a:ext cx="10315305" cy="923330"/>
          </a:xfrm>
          <a:prstGeom prst="rect">
            <a:avLst/>
          </a:prstGeom>
        </p:spPr>
        <p:txBody>
          <a:bodyPr wrap="square">
            <a:spAutoFit/>
          </a:bodyPr>
          <a:lstStyle/>
          <a:p>
            <a:r>
              <a:rPr lang="fr-FR" b="1" i="0" u="none" strike="noStrike" dirty="0">
                <a:solidFill>
                  <a:srgbClr val="B34B2C"/>
                </a:solidFill>
                <a:effectLst/>
                <a:latin typeface="Helvetica Neue"/>
                <a:hlinkClick r:id="rId5"/>
              </a:rPr>
              <a:t>Jean 3:34</a:t>
            </a:r>
            <a:endParaRPr lang="fr-FR" b="1" i="0" dirty="0">
              <a:solidFill>
                <a:srgbClr val="000000"/>
              </a:solidFill>
              <a:effectLst/>
              <a:latin typeface="Helvetica Neue"/>
            </a:endParaRPr>
          </a:p>
          <a:p>
            <a:r>
              <a:rPr lang="fr-FR" b="0" i="0" dirty="0">
                <a:solidFill>
                  <a:srgbClr val="000000"/>
                </a:solidFill>
                <a:effectLst/>
                <a:latin typeface="Helvetica Neue"/>
              </a:rPr>
              <a:t>car celui que Dieu a envoyé dit les </a:t>
            </a:r>
            <a:r>
              <a:rPr lang="fr-FR" b="1" i="0" dirty="0">
                <a:solidFill>
                  <a:srgbClr val="000000"/>
                </a:solidFill>
                <a:effectLst/>
                <a:latin typeface="Helvetica Neue"/>
              </a:rPr>
              <a:t>paroles de Dieu</a:t>
            </a:r>
            <a:r>
              <a:rPr lang="fr-FR" b="0" i="0" dirty="0">
                <a:solidFill>
                  <a:srgbClr val="000000"/>
                </a:solidFill>
                <a:effectLst/>
                <a:latin typeface="Helvetica Neue"/>
              </a:rPr>
              <a:t>, parce que Dieu ne lui donne pas l'Esprit avec mesure.</a:t>
            </a:r>
          </a:p>
        </p:txBody>
      </p:sp>
      <p:sp>
        <p:nvSpPr>
          <p:cNvPr id="6" name="Rectangle 5"/>
          <p:cNvSpPr/>
          <p:nvPr/>
        </p:nvSpPr>
        <p:spPr>
          <a:xfrm>
            <a:off x="318944" y="5364326"/>
            <a:ext cx="10641877" cy="923330"/>
          </a:xfrm>
          <a:prstGeom prst="rect">
            <a:avLst/>
          </a:prstGeom>
        </p:spPr>
        <p:txBody>
          <a:bodyPr wrap="square">
            <a:spAutoFit/>
          </a:bodyPr>
          <a:lstStyle/>
          <a:p>
            <a:r>
              <a:rPr lang="fr-FR" b="1" i="0" u="none" strike="noStrike" dirty="0">
                <a:solidFill>
                  <a:srgbClr val="B34B2C"/>
                </a:solidFill>
                <a:effectLst/>
                <a:latin typeface="Helvetica Neue"/>
                <a:hlinkClick r:id="rId6"/>
              </a:rPr>
              <a:t>Jean 8:47</a:t>
            </a:r>
            <a:endParaRPr lang="fr-FR" b="1" i="0" dirty="0">
              <a:solidFill>
                <a:srgbClr val="000000"/>
              </a:solidFill>
              <a:effectLst/>
              <a:latin typeface="Helvetica Neue"/>
            </a:endParaRPr>
          </a:p>
          <a:p>
            <a:r>
              <a:rPr lang="fr-FR" b="0" i="0" dirty="0">
                <a:solidFill>
                  <a:srgbClr val="000000"/>
                </a:solidFill>
                <a:effectLst/>
                <a:latin typeface="Helvetica Neue"/>
              </a:rPr>
              <a:t>Celui qui est de Dieu, écoute les </a:t>
            </a:r>
            <a:r>
              <a:rPr lang="fr-FR" b="1" i="0" dirty="0">
                <a:solidFill>
                  <a:srgbClr val="000000"/>
                </a:solidFill>
                <a:effectLst/>
                <a:latin typeface="Helvetica Neue"/>
              </a:rPr>
              <a:t>paroles de Dieu</a:t>
            </a:r>
            <a:r>
              <a:rPr lang="fr-FR" b="0" i="0" dirty="0">
                <a:solidFill>
                  <a:srgbClr val="000000"/>
                </a:solidFill>
                <a:effectLst/>
                <a:latin typeface="Helvetica Neue"/>
              </a:rPr>
              <a:t>; vous n'écoutez pas, parce que vous n'êtes pas de Dieu</a:t>
            </a:r>
          </a:p>
        </p:txBody>
      </p:sp>
      <p:sp>
        <p:nvSpPr>
          <p:cNvPr id="8" name="Rectangle 7"/>
          <p:cNvSpPr/>
          <p:nvPr/>
        </p:nvSpPr>
        <p:spPr>
          <a:xfrm>
            <a:off x="318947" y="407279"/>
            <a:ext cx="10067499" cy="1200329"/>
          </a:xfrm>
          <a:prstGeom prst="rect">
            <a:avLst/>
          </a:prstGeom>
        </p:spPr>
        <p:txBody>
          <a:bodyPr wrap="square">
            <a:spAutoFit/>
          </a:bodyPr>
          <a:lstStyle/>
          <a:p>
            <a:r>
              <a:rPr lang="fr-FR" b="1" u="sng" dirty="0">
                <a:solidFill>
                  <a:srgbClr val="0070C0"/>
                </a:solidFill>
                <a:latin typeface="Helvetica Neue"/>
              </a:rPr>
              <a:t>Romains 1:20</a:t>
            </a:r>
          </a:p>
          <a:p>
            <a:r>
              <a:rPr lang="fr-FR" b="1" i="0" baseline="30000" dirty="0">
                <a:solidFill>
                  <a:srgbClr val="000000"/>
                </a:solidFill>
                <a:effectLst/>
                <a:latin typeface="Arial" panose="020B0604020202020204" pitchFamily="34" charset="0"/>
              </a:rPr>
              <a:t>20 </a:t>
            </a:r>
            <a:r>
              <a:rPr lang="fr-FR" b="0" i="0" dirty="0">
                <a:solidFill>
                  <a:srgbClr val="000000"/>
                </a:solidFill>
                <a:effectLst/>
                <a:latin typeface="Helvetica Neue"/>
              </a:rPr>
              <a:t>En effet, les perfections invisibles de Dieu, </a:t>
            </a:r>
            <a:r>
              <a:rPr lang="fr-FR" b="1" i="0" dirty="0">
                <a:solidFill>
                  <a:srgbClr val="FF0000"/>
                </a:solidFill>
                <a:effectLst/>
                <a:latin typeface="Helvetica Neue"/>
              </a:rPr>
              <a:t>sa puissance éternelle et sa divinité</a:t>
            </a:r>
            <a:r>
              <a:rPr lang="fr-FR" b="0" i="0" dirty="0">
                <a:solidFill>
                  <a:srgbClr val="000000"/>
                </a:solidFill>
                <a:effectLst/>
                <a:latin typeface="Helvetica Neue"/>
              </a:rPr>
              <a:t>, se voient comme à l‘œil, depuis la création du monde, </a:t>
            </a:r>
            <a:r>
              <a:rPr lang="fr-FR" b="1" i="0" dirty="0">
                <a:solidFill>
                  <a:srgbClr val="0070C0"/>
                </a:solidFill>
                <a:effectLst/>
                <a:latin typeface="Helvetica Neue"/>
              </a:rPr>
              <a:t>quand on les considère dans ses ouvrages</a:t>
            </a:r>
            <a:r>
              <a:rPr lang="fr-FR" b="0" i="0" dirty="0">
                <a:solidFill>
                  <a:srgbClr val="000000"/>
                </a:solidFill>
                <a:effectLst/>
                <a:latin typeface="Helvetica Neue"/>
              </a:rPr>
              <a:t>. Ils sont donc inexcusables,</a:t>
            </a:r>
          </a:p>
        </p:txBody>
      </p:sp>
    </p:spTree>
    <p:extLst>
      <p:ext uri="{BB962C8B-B14F-4D97-AF65-F5344CB8AC3E}">
        <p14:creationId xmlns:p14="http://schemas.microsoft.com/office/powerpoint/2010/main" val="2562987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e 9"/>
          <p:cNvGraphicFramePr/>
          <p:nvPr>
            <p:extLst/>
          </p:nvPr>
        </p:nvGraphicFramePr>
        <p:xfrm>
          <a:off x="940184" y="57597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p:cNvSpPr txBox="1"/>
          <p:nvPr/>
        </p:nvSpPr>
        <p:spPr>
          <a:xfrm>
            <a:off x="7507764" y="1123664"/>
            <a:ext cx="2495006" cy="2862322"/>
          </a:xfrm>
          <a:prstGeom prst="rect">
            <a:avLst/>
          </a:prstGeom>
          <a:noFill/>
        </p:spPr>
        <p:txBody>
          <a:bodyPr wrap="square" rtlCol="0">
            <a:spAutoFit/>
          </a:bodyPr>
          <a:lstStyle/>
          <a:p>
            <a:r>
              <a:rPr lang="fr-FR" sz="2000" b="1" dirty="0"/>
              <a:t>Matthieu 15:6</a:t>
            </a:r>
          </a:p>
          <a:p>
            <a:r>
              <a:rPr lang="fr-FR" sz="2000" b="1" dirty="0"/>
              <a:t>Luc 8:11 / 11:28</a:t>
            </a:r>
          </a:p>
          <a:p>
            <a:r>
              <a:rPr lang="fr-FR" sz="2000" b="1" dirty="0">
                <a:solidFill>
                  <a:srgbClr val="FF0000"/>
                </a:solidFill>
              </a:rPr>
              <a:t>Jean 1:1_18</a:t>
            </a:r>
          </a:p>
          <a:p>
            <a:r>
              <a:rPr lang="fr-FR" sz="2000" b="1" dirty="0"/>
              <a:t>Jean 3:34 / 8:47</a:t>
            </a:r>
          </a:p>
          <a:p>
            <a:r>
              <a:rPr lang="fr-FR" sz="2000" b="1" dirty="0"/>
              <a:t>Actes 13:46 L’Evangile</a:t>
            </a:r>
          </a:p>
          <a:p>
            <a:r>
              <a:rPr lang="fr-FR" sz="2000" b="1" dirty="0"/>
              <a:t>Ephésiens 6:17</a:t>
            </a:r>
          </a:p>
          <a:p>
            <a:r>
              <a:rPr lang="fr-FR" sz="2000" b="1" dirty="0">
                <a:solidFill>
                  <a:srgbClr val="FF0000"/>
                </a:solidFill>
              </a:rPr>
              <a:t>Apocalypse 1:1-3</a:t>
            </a:r>
          </a:p>
          <a:p>
            <a:endParaRPr lang="fr-FR" sz="2000" b="1" dirty="0"/>
          </a:p>
          <a:p>
            <a:endParaRPr lang="fr-FR" sz="2000" b="1" dirty="0"/>
          </a:p>
        </p:txBody>
      </p:sp>
      <p:sp>
        <p:nvSpPr>
          <p:cNvPr id="13" name="ZoneTexte 12"/>
          <p:cNvSpPr txBox="1"/>
          <p:nvPr/>
        </p:nvSpPr>
        <p:spPr>
          <a:xfrm>
            <a:off x="7423324" y="3972945"/>
            <a:ext cx="1801231" cy="1015663"/>
          </a:xfrm>
          <a:prstGeom prst="rect">
            <a:avLst/>
          </a:prstGeom>
          <a:noFill/>
        </p:spPr>
        <p:txBody>
          <a:bodyPr wrap="square" rtlCol="0">
            <a:spAutoFit/>
          </a:bodyPr>
          <a:lstStyle/>
          <a:p>
            <a:r>
              <a:rPr lang="fr-FR" sz="2000" b="1" dirty="0"/>
              <a:t>Actes 6:2, 7</a:t>
            </a:r>
          </a:p>
          <a:p>
            <a:r>
              <a:rPr lang="fr-FR" sz="2000" b="1" dirty="0"/>
              <a:t>Genèse 1</a:t>
            </a:r>
          </a:p>
          <a:p>
            <a:r>
              <a:rPr lang="fr-FR" sz="2000" b="1" dirty="0"/>
              <a:t>Colossiens 3:16</a:t>
            </a:r>
          </a:p>
        </p:txBody>
      </p:sp>
      <p:sp>
        <p:nvSpPr>
          <p:cNvPr id="15" name="Flèche : double flèche horizontale 14"/>
          <p:cNvSpPr/>
          <p:nvPr/>
        </p:nvSpPr>
        <p:spPr>
          <a:xfrm rot="19578605" flipV="1">
            <a:off x="5720105" y="4751412"/>
            <a:ext cx="354044" cy="2449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ZoneTexte 15"/>
          <p:cNvSpPr txBox="1"/>
          <p:nvPr/>
        </p:nvSpPr>
        <p:spPr>
          <a:xfrm>
            <a:off x="4149497" y="6052506"/>
            <a:ext cx="2068423" cy="707886"/>
          </a:xfrm>
          <a:prstGeom prst="rect">
            <a:avLst/>
          </a:prstGeom>
          <a:noFill/>
        </p:spPr>
        <p:txBody>
          <a:bodyPr wrap="square" rtlCol="0">
            <a:spAutoFit/>
          </a:bodyPr>
          <a:lstStyle/>
          <a:p>
            <a:r>
              <a:rPr lang="fr-FR" sz="2000" b="1" dirty="0"/>
              <a:t>Jean 10:34-36</a:t>
            </a:r>
          </a:p>
          <a:p>
            <a:r>
              <a:rPr lang="fr-FR" sz="2000" b="1" dirty="0"/>
              <a:t>Matthieu 4:1-10</a:t>
            </a:r>
          </a:p>
        </p:txBody>
      </p:sp>
      <p:grpSp>
        <p:nvGrpSpPr>
          <p:cNvPr id="20" name="Groupe 19"/>
          <p:cNvGrpSpPr/>
          <p:nvPr/>
        </p:nvGrpSpPr>
        <p:grpSpPr>
          <a:xfrm>
            <a:off x="10624122" y="379054"/>
            <a:ext cx="1331574" cy="1238198"/>
            <a:chOff x="1257988" y="1485346"/>
            <a:chExt cx="1531937" cy="1531937"/>
          </a:xfrm>
        </p:grpSpPr>
        <p:sp>
          <p:nvSpPr>
            <p:cNvPr id="21" name="Ellipse 20"/>
            <p:cNvSpPr/>
            <p:nvPr/>
          </p:nvSpPr>
          <p:spPr>
            <a:xfrm>
              <a:off x="1257988" y="1485346"/>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Ellipse 4"/>
            <p:cNvSpPr txBox="1"/>
            <p:nvPr/>
          </p:nvSpPr>
          <p:spPr>
            <a:xfrm>
              <a:off x="1482335" y="1709693"/>
              <a:ext cx="1083243"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Jésus</a:t>
              </a:r>
            </a:p>
          </p:txBody>
        </p:sp>
      </p:grpSp>
      <p:grpSp>
        <p:nvGrpSpPr>
          <p:cNvPr id="25" name="Groupe 24"/>
          <p:cNvGrpSpPr/>
          <p:nvPr/>
        </p:nvGrpSpPr>
        <p:grpSpPr>
          <a:xfrm>
            <a:off x="10458819" y="2762350"/>
            <a:ext cx="1531937" cy="1531937"/>
            <a:chOff x="1257988" y="1485346"/>
            <a:chExt cx="1531937" cy="1531937"/>
          </a:xfrm>
          <a:solidFill>
            <a:srgbClr val="0070C0"/>
          </a:solidFill>
        </p:grpSpPr>
        <p:sp>
          <p:nvSpPr>
            <p:cNvPr id="26" name="Ellipse 25"/>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t>Message de Dieu pour l’ </a:t>
              </a:r>
              <a:r>
                <a:rPr lang="fr-FR" dirty="0"/>
                <a:t>ê</a:t>
              </a:r>
              <a:r>
                <a:rPr lang="fr-FR" sz="1800" kern="1200" dirty="0"/>
                <a:t>tre humain</a:t>
              </a:r>
            </a:p>
          </p:txBody>
        </p:sp>
      </p:grpSp>
      <p:sp>
        <p:nvSpPr>
          <p:cNvPr id="28" name="Flèche : virage 27"/>
          <p:cNvSpPr/>
          <p:nvPr/>
        </p:nvSpPr>
        <p:spPr>
          <a:xfrm rot="5400000">
            <a:off x="10413912" y="1525527"/>
            <a:ext cx="420420" cy="1700572"/>
          </a:xfrm>
          <a:prstGeom prst="bentArrow">
            <a:avLst>
              <a:gd name="adj1" fmla="val 25000"/>
              <a:gd name="adj2" fmla="val 2373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sp>
        <p:nvSpPr>
          <p:cNvPr id="29" name="ZoneTexte 28"/>
          <p:cNvSpPr txBox="1"/>
          <p:nvPr/>
        </p:nvSpPr>
        <p:spPr>
          <a:xfrm>
            <a:off x="9647607" y="4385844"/>
            <a:ext cx="2507893" cy="2862322"/>
          </a:xfrm>
          <a:prstGeom prst="rect">
            <a:avLst/>
          </a:prstGeom>
          <a:noFill/>
        </p:spPr>
        <p:txBody>
          <a:bodyPr wrap="square" rtlCol="0">
            <a:spAutoFit/>
          </a:bodyPr>
          <a:lstStyle/>
          <a:p>
            <a:pPr marL="285750" indent="-285750">
              <a:buFontTx/>
              <a:buChar char="-"/>
            </a:pPr>
            <a:r>
              <a:rPr lang="fr-FR" sz="2000" b="1" dirty="0"/>
              <a:t>108 « messagers »</a:t>
            </a:r>
          </a:p>
          <a:p>
            <a:pPr marL="285750" indent="-285750">
              <a:buFontTx/>
              <a:buChar char="-"/>
            </a:pPr>
            <a:r>
              <a:rPr lang="fr-FR" sz="2000" b="1" dirty="0"/>
              <a:t>Le dernier messager: Jean Baptiste (Matthieu 11:10</a:t>
            </a:r>
          </a:p>
          <a:p>
            <a:pPr marL="285750" indent="-285750">
              <a:buFontTx/>
              <a:buChar char="-"/>
            </a:pPr>
            <a:r>
              <a:rPr lang="fr-FR" sz="2000" b="1" dirty="0"/>
              <a:t>Jean 6:38 / 14:8-10</a:t>
            </a:r>
          </a:p>
          <a:p>
            <a:pPr marL="285750" indent="-285750">
              <a:buFontTx/>
              <a:buChar char="-"/>
            </a:pPr>
            <a:endParaRPr lang="fr-FR" sz="2000" b="1" dirty="0"/>
          </a:p>
          <a:p>
            <a:endParaRPr lang="fr-FR" sz="2000" b="1" dirty="0"/>
          </a:p>
          <a:p>
            <a:endParaRPr lang="fr-FR" sz="2000" b="1" dirty="0"/>
          </a:p>
        </p:txBody>
      </p:sp>
      <p:sp>
        <p:nvSpPr>
          <p:cNvPr id="30" name="ZoneTexte 29"/>
          <p:cNvSpPr txBox="1"/>
          <p:nvPr/>
        </p:nvSpPr>
        <p:spPr>
          <a:xfrm>
            <a:off x="3554033" y="222637"/>
            <a:ext cx="2934788" cy="1015663"/>
          </a:xfrm>
          <a:prstGeom prst="rect">
            <a:avLst/>
          </a:prstGeom>
          <a:noFill/>
        </p:spPr>
        <p:txBody>
          <a:bodyPr wrap="square" rtlCol="0">
            <a:spAutoFit/>
          </a:bodyPr>
          <a:lstStyle/>
          <a:p>
            <a:pPr algn="ctr"/>
            <a:r>
              <a:rPr lang="fr-FR" sz="2000" b="1" dirty="0"/>
              <a:t>Romains 1:20</a:t>
            </a:r>
          </a:p>
          <a:p>
            <a:pPr algn="r"/>
            <a:endParaRPr lang="fr-FR" sz="2000" b="1" dirty="0"/>
          </a:p>
          <a:p>
            <a:pPr algn="r"/>
            <a:endParaRPr lang="fr-FR" sz="2000" b="1" dirty="0"/>
          </a:p>
        </p:txBody>
      </p:sp>
      <p:grpSp>
        <p:nvGrpSpPr>
          <p:cNvPr id="39" name="Groupe 38"/>
          <p:cNvGrpSpPr/>
          <p:nvPr/>
        </p:nvGrpSpPr>
        <p:grpSpPr>
          <a:xfrm>
            <a:off x="6307968" y="5568522"/>
            <a:ext cx="1269242" cy="1219602"/>
            <a:chOff x="1257988" y="1485346"/>
            <a:chExt cx="1531937" cy="1531937"/>
          </a:xfrm>
          <a:solidFill>
            <a:srgbClr val="0070C0"/>
          </a:solidFill>
        </p:grpSpPr>
        <p:sp>
          <p:nvSpPr>
            <p:cNvPr id="40" name="Ellipse 39"/>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Saint-Esprit</a:t>
              </a:r>
            </a:p>
          </p:txBody>
        </p:sp>
      </p:grpSp>
      <p:sp>
        <p:nvSpPr>
          <p:cNvPr id="42" name="ZoneTexte 41"/>
          <p:cNvSpPr txBox="1"/>
          <p:nvPr/>
        </p:nvSpPr>
        <p:spPr>
          <a:xfrm>
            <a:off x="7601435" y="5586974"/>
            <a:ext cx="2021947" cy="1015663"/>
          </a:xfrm>
          <a:prstGeom prst="rect">
            <a:avLst/>
          </a:prstGeom>
          <a:noFill/>
        </p:spPr>
        <p:txBody>
          <a:bodyPr wrap="square" rtlCol="0">
            <a:spAutoFit/>
          </a:bodyPr>
          <a:lstStyle/>
          <a:p>
            <a:r>
              <a:rPr lang="fr-FR" sz="2000" b="1" dirty="0"/>
              <a:t>Jean 10:34-36  </a:t>
            </a:r>
          </a:p>
          <a:p>
            <a:r>
              <a:rPr lang="fr-FR" sz="2000" b="1" dirty="0"/>
              <a:t>Marc  13:11</a:t>
            </a:r>
          </a:p>
          <a:p>
            <a:r>
              <a:rPr lang="fr-FR" sz="2000" b="1" dirty="0"/>
              <a:t>Matthieu 10:20</a:t>
            </a:r>
          </a:p>
        </p:txBody>
      </p:sp>
      <p:sp>
        <p:nvSpPr>
          <p:cNvPr id="43" name="Flèche : virage 42"/>
          <p:cNvSpPr/>
          <p:nvPr/>
        </p:nvSpPr>
        <p:spPr>
          <a:xfrm rot="5400000">
            <a:off x="6861434" y="5032918"/>
            <a:ext cx="750859" cy="37291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grpSp>
        <p:nvGrpSpPr>
          <p:cNvPr id="44" name="Groupe 43"/>
          <p:cNvGrpSpPr/>
          <p:nvPr/>
        </p:nvGrpSpPr>
        <p:grpSpPr>
          <a:xfrm rot="5400000">
            <a:off x="3617573" y="6269706"/>
            <a:ext cx="484425" cy="301660"/>
            <a:chOff x="3872465" y="3518627"/>
            <a:chExt cx="484425" cy="301660"/>
          </a:xfrm>
        </p:grpSpPr>
        <p:sp>
          <p:nvSpPr>
            <p:cNvPr id="45" name="Flèche : droite 44"/>
            <p:cNvSpPr/>
            <p:nvPr/>
          </p:nvSpPr>
          <p:spPr>
            <a:xfrm rot="5400000">
              <a:off x="3963848" y="3427244"/>
              <a:ext cx="301660" cy="484425"/>
            </a:xfrm>
            <a:prstGeom prst="rightArrow">
              <a:avLst>
                <a:gd name="adj1" fmla="val 60000"/>
                <a:gd name="adj2" fmla="val 50000"/>
              </a:avLst>
            </a:prstGeom>
            <a:solidFill>
              <a:srgbClr val="FF0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46" name="Flèche : droite 4"/>
            <p:cNvSpPr txBox="1"/>
            <p:nvPr/>
          </p:nvSpPr>
          <p:spPr>
            <a:xfrm rot="5400000">
              <a:off x="4009097" y="3478880"/>
              <a:ext cx="211162" cy="2906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fr-FR" sz="1700" kern="1200"/>
            </a:p>
          </p:txBody>
        </p:sp>
      </p:grpSp>
      <p:sp>
        <p:nvSpPr>
          <p:cNvPr id="47" name="ZoneTexte 46"/>
          <p:cNvSpPr txBox="1"/>
          <p:nvPr/>
        </p:nvSpPr>
        <p:spPr>
          <a:xfrm>
            <a:off x="571501" y="5594805"/>
            <a:ext cx="2828250" cy="1323439"/>
          </a:xfrm>
          <a:prstGeom prst="rect">
            <a:avLst/>
          </a:prstGeom>
          <a:noFill/>
        </p:spPr>
        <p:txBody>
          <a:bodyPr wrap="square" rtlCol="0">
            <a:spAutoFit/>
          </a:bodyPr>
          <a:lstStyle/>
          <a:p>
            <a:r>
              <a:rPr lang="fr-FR" sz="2000" b="1" dirty="0"/>
              <a:t>TANAK</a:t>
            </a:r>
          </a:p>
          <a:p>
            <a:r>
              <a:rPr lang="fr-FR" sz="2000" dirty="0"/>
              <a:t>Matthieu 5:17 / 11:13</a:t>
            </a:r>
          </a:p>
          <a:p>
            <a:r>
              <a:rPr lang="fr-FR" sz="2000" dirty="0"/>
              <a:t>Marc 12:26 </a:t>
            </a:r>
            <a:r>
              <a:rPr lang="fr-FR" sz="2000" b="1" dirty="0"/>
              <a:t>Moïse</a:t>
            </a:r>
          </a:p>
          <a:p>
            <a:r>
              <a:rPr lang="fr-FR" sz="2000" b="1" dirty="0"/>
              <a:t>Luc 24:26-28</a:t>
            </a:r>
            <a:endParaRPr lang="fr-FR" sz="2000" dirty="0"/>
          </a:p>
        </p:txBody>
      </p:sp>
      <p:sp>
        <p:nvSpPr>
          <p:cNvPr id="2" name="Flèche : angle droit 1"/>
          <p:cNvSpPr/>
          <p:nvPr/>
        </p:nvSpPr>
        <p:spPr>
          <a:xfrm>
            <a:off x="9770618" y="1765047"/>
            <a:ext cx="1703790" cy="48703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72935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par>
                                <p:cTn id="19" presetID="10"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1000"/>
                                        <p:tgtEl>
                                          <p:spTgt spid="44"/>
                                        </p:tgtEl>
                                      </p:cBhvr>
                                    </p:animEffect>
                                    <p:anim calcmode="lin" valueType="num">
                                      <p:cBhvr>
                                        <p:cTn id="30" dur="1000" fill="hold"/>
                                        <p:tgtEl>
                                          <p:spTgt spid="44"/>
                                        </p:tgtEl>
                                        <p:attrNameLst>
                                          <p:attrName>ppt_x</p:attrName>
                                        </p:attrNameLst>
                                      </p:cBhvr>
                                      <p:tavLst>
                                        <p:tav tm="0">
                                          <p:val>
                                            <p:strVal val="#ppt_x"/>
                                          </p:val>
                                        </p:tav>
                                        <p:tav tm="100000">
                                          <p:val>
                                            <p:strVal val="#ppt_x"/>
                                          </p:val>
                                        </p:tav>
                                      </p:tavLst>
                                    </p:anim>
                                    <p:anim calcmode="lin" valueType="num">
                                      <p:cBhvr>
                                        <p:cTn id="31" dur="1000" fill="hold"/>
                                        <p:tgtEl>
                                          <p:spTgt spid="4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1000"/>
                                        <p:tgtEl>
                                          <p:spTgt spid="47"/>
                                        </p:tgtEl>
                                      </p:cBhvr>
                                    </p:animEffect>
                                    <p:anim calcmode="lin" valueType="num">
                                      <p:cBhvr>
                                        <p:cTn id="35" dur="1000" fill="hold"/>
                                        <p:tgtEl>
                                          <p:spTgt spid="47"/>
                                        </p:tgtEl>
                                        <p:attrNameLst>
                                          <p:attrName>ppt_x</p:attrName>
                                        </p:attrNameLst>
                                      </p:cBhvr>
                                      <p:tavLst>
                                        <p:tav tm="0">
                                          <p:val>
                                            <p:strVal val="#ppt_x"/>
                                          </p:val>
                                        </p:tav>
                                        <p:tav tm="100000">
                                          <p:val>
                                            <p:strVal val="#ppt_x"/>
                                          </p:val>
                                        </p:tav>
                                      </p:tavLst>
                                    </p:anim>
                                    <p:anim calcmode="lin" valueType="num">
                                      <p:cBhvr>
                                        <p:cTn id="3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6" grpId="0"/>
      <p:bldP spid="42" grpId="0"/>
      <p:bldP spid="43" grpId="0" animBg="1"/>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7821" y="259329"/>
            <a:ext cx="11417491" cy="1323439"/>
          </a:xfrm>
          <a:prstGeom prst="rect">
            <a:avLst/>
          </a:prstGeom>
        </p:spPr>
        <p:txBody>
          <a:bodyPr wrap="square">
            <a:spAutoFit/>
          </a:bodyPr>
          <a:lstStyle/>
          <a:p>
            <a:r>
              <a:rPr lang="fr-FR" sz="2000" b="1" u="sng" dirty="0">
                <a:solidFill>
                  <a:srgbClr val="0070C0"/>
                </a:solidFill>
                <a:latin typeface="Helvetica Neue"/>
              </a:rPr>
              <a:t>Colossiens 3:16 </a:t>
            </a:r>
          </a:p>
          <a:p>
            <a:r>
              <a:rPr lang="fr-FR" sz="2000" b="1" i="0" baseline="30000" dirty="0">
                <a:solidFill>
                  <a:srgbClr val="000000"/>
                </a:solidFill>
                <a:effectLst/>
                <a:latin typeface="Arial" panose="020B0604020202020204" pitchFamily="34" charset="0"/>
              </a:rPr>
              <a:t>16 </a:t>
            </a:r>
            <a:r>
              <a:rPr lang="fr-FR" sz="2000" b="1" i="0" dirty="0">
                <a:solidFill>
                  <a:srgbClr val="FF0000"/>
                </a:solidFill>
                <a:effectLst/>
                <a:highlight>
                  <a:srgbClr val="FFFF00"/>
                </a:highlight>
                <a:latin typeface="Helvetica Neue"/>
              </a:rPr>
              <a:t>Que la parole de Christ </a:t>
            </a:r>
            <a:r>
              <a:rPr lang="fr-FR" sz="2000" b="0" i="0" dirty="0">
                <a:solidFill>
                  <a:srgbClr val="000000"/>
                </a:solidFill>
                <a:effectLst/>
                <a:latin typeface="Helvetica Neue"/>
              </a:rPr>
              <a:t>habite parmi vous abondamment</a:t>
            </a:r>
            <a:r>
              <a:rPr lang="fr-FR" sz="2000" b="1" i="0" u="sng" dirty="0">
                <a:solidFill>
                  <a:srgbClr val="0070C0"/>
                </a:solidFill>
                <a:effectLst/>
                <a:latin typeface="Helvetica Neue"/>
              </a:rPr>
              <a:t>; instruisez-vous et exhortez-vous </a:t>
            </a:r>
            <a:r>
              <a:rPr lang="fr-FR" sz="2000" b="0" i="0" dirty="0">
                <a:solidFill>
                  <a:srgbClr val="000000"/>
                </a:solidFill>
                <a:effectLst/>
                <a:latin typeface="Helvetica Neue"/>
              </a:rPr>
              <a:t>les uns les autres en toute sagesse, par des psaumes, par des hymnes, par des cantiques spirituels, chantant à Dieu dans vos cœurs </a:t>
            </a:r>
            <a:r>
              <a:rPr lang="fr-FR" sz="2000" b="1" i="0" dirty="0">
                <a:solidFill>
                  <a:srgbClr val="0070C0"/>
                </a:solidFill>
                <a:effectLst/>
                <a:latin typeface="Helvetica Neue"/>
              </a:rPr>
              <a:t>sous l'inspiration de la grâce</a:t>
            </a:r>
            <a:r>
              <a:rPr lang="fr-FR" sz="2000" b="0" i="0" dirty="0">
                <a:solidFill>
                  <a:srgbClr val="000000"/>
                </a:solidFill>
                <a:effectLst/>
                <a:latin typeface="Helvetica Neue"/>
              </a:rPr>
              <a:t>.</a:t>
            </a:r>
          </a:p>
        </p:txBody>
      </p:sp>
      <p:sp>
        <p:nvSpPr>
          <p:cNvPr id="4" name="Rectangle 3"/>
          <p:cNvSpPr/>
          <p:nvPr/>
        </p:nvSpPr>
        <p:spPr>
          <a:xfrm>
            <a:off x="387819" y="1965938"/>
            <a:ext cx="11417493" cy="1323439"/>
          </a:xfrm>
          <a:prstGeom prst="rect">
            <a:avLst/>
          </a:prstGeom>
        </p:spPr>
        <p:txBody>
          <a:bodyPr wrap="square">
            <a:spAutoFit/>
          </a:bodyPr>
          <a:lstStyle/>
          <a:p>
            <a:r>
              <a:rPr lang="fr-FR" sz="2000" b="1" u="sng" dirty="0">
                <a:solidFill>
                  <a:srgbClr val="0070C0"/>
                </a:solidFill>
                <a:latin typeface="Helvetica Neue"/>
              </a:rPr>
              <a:t>Marc 13:11</a:t>
            </a:r>
          </a:p>
          <a:p>
            <a:r>
              <a:rPr lang="fr-FR" sz="2000" b="1" i="0" baseline="30000" dirty="0">
                <a:solidFill>
                  <a:srgbClr val="000000"/>
                </a:solidFill>
                <a:effectLst/>
                <a:latin typeface="Arial" panose="020B0604020202020204" pitchFamily="34" charset="0"/>
              </a:rPr>
              <a:t>11 </a:t>
            </a:r>
            <a:r>
              <a:rPr lang="fr-FR" sz="2000" b="0" i="0" dirty="0">
                <a:solidFill>
                  <a:srgbClr val="000000"/>
                </a:solidFill>
                <a:effectLst/>
                <a:latin typeface="Helvetica Neue"/>
              </a:rPr>
              <a:t>Quand on vous emmènera pour vous livrer, ne vous inquiétez pas d'avance de ce que vous aurez à dire, mais dites ce qui vous sera donné à l'heure même; </a:t>
            </a:r>
            <a:r>
              <a:rPr lang="fr-FR" sz="2000" b="1" i="0" u="sng" dirty="0">
                <a:solidFill>
                  <a:srgbClr val="0070C0"/>
                </a:solidFill>
                <a:effectLst/>
                <a:latin typeface="Helvetica Neue"/>
              </a:rPr>
              <a:t>car ce n'est pas vous qui parlerez, mais l'Esprit Saint.</a:t>
            </a:r>
          </a:p>
        </p:txBody>
      </p:sp>
      <p:sp>
        <p:nvSpPr>
          <p:cNvPr id="5" name="Rectangle 4"/>
          <p:cNvSpPr/>
          <p:nvPr/>
        </p:nvSpPr>
        <p:spPr>
          <a:xfrm>
            <a:off x="387820" y="3827162"/>
            <a:ext cx="10285865" cy="707886"/>
          </a:xfrm>
          <a:prstGeom prst="rect">
            <a:avLst/>
          </a:prstGeom>
        </p:spPr>
        <p:txBody>
          <a:bodyPr wrap="square">
            <a:spAutoFit/>
          </a:bodyPr>
          <a:lstStyle/>
          <a:p>
            <a:r>
              <a:rPr lang="fr-FR" sz="2000" b="1" u="sng" dirty="0">
                <a:solidFill>
                  <a:srgbClr val="0070C0"/>
                </a:solidFill>
                <a:latin typeface="Helvetica Neue"/>
              </a:rPr>
              <a:t>Matthieu 10:20 </a:t>
            </a:r>
          </a:p>
          <a:p>
            <a:r>
              <a:rPr lang="fr-FR" sz="2000" b="1" i="0" baseline="30000" dirty="0">
                <a:solidFill>
                  <a:srgbClr val="000000"/>
                </a:solidFill>
                <a:effectLst/>
                <a:latin typeface="Arial" panose="020B0604020202020204" pitchFamily="34" charset="0"/>
              </a:rPr>
              <a:t>20 </a:t>
            </a:r>
            <a:r>
              <a:rPr lang="fr-FR" sz="2000" b="0" i="0" dirty="0">
                <a:solidFill>
                  <a:srgbClr val="000000"/>
                </a:solidFill>
                <a:effectLst/>
                <a:latin typeface="Helvetica Neue"/>
              </a:rPr>
              <a:t>car ce n'est pas vous qui parlerez, </a:t>
            </a:r>
            <a:r>
              <a:rPr lang="fr-FR" sz="2000" b="1" i="0" dirty="0">
                <a:solidFill>
                  <a:srgbClr val="FF0000"/>
                </a:solidFill>
                <a:effectLst/>
                <a:highlight>
                  <a:srgbClr val="FFFF00"/>
                </a:highlight>
                <a:latin typeface="Helvetica Neue"/>
              </a:rPr>
              <a:t>c'est l'Esprit de votre Père qui parlera en vous</a:t>
            </a:r>
            <a:r>
              <a:rPr lang="fr-FR" sz="2000" b="0" i="0" dirty="0">
                <a:solidFill>
                  <a:srgbClr val="000000"/>
                </a:solidFill>
                <a:effectLst/>
                <a:latin typeface="Helvetica Neue"/>
              </a:rPr>
              <a:t>.</a:t>
            </a:r>
          </a:p>
        </p:txBody>
      </p:sp>
      <p:sp>
        <p:nvSpPr>
          <p:cNvPr id="7" name="Rectangle 6"/>
          <p:cNvSpPr/>
          <p:nvPr/>
        </p:nvSpPr>
        <p:spPr>
          <a:xfrm>
            <a:off x="387820" y="4864487"/>
            <a:ext cx="11417492" cy="1631216"/>
          </a:xfrm>
          <a:prstGeom prst="rect">
            <a:avLst/>
          </a:prstGeom>
        </p:spPr>
        <p:txBody>
          <a:bodyPr wrap="square">
            <a:spAutoFit/>
          </a:bodyPr>
          <a:lstStyle/>
          <a:p>
            <a:r>
              <a:rPr lang="es-CL" sz="2000" b="1" dirty="0">
                <a:solidFill>
                  <a:srgbClr val="B34B2C"/>
                </a:solidFill>
                <a:latin typeface="Helvetica Neue"/>
                <a:hlinkClick r:id="rId2"/>
              </a:rPr>
              <a:t>Jean 10:35</a:t>
            </a:r>
            <a:endParaRPr lang="es-CL" sz="2000" b="1" dirty="0">
              <a:solidFill>
                <a:srgbClr val="B34B2C"/>
              </a:solidFill>
              <a:latin typeface="Helvetica Neue"/>
            </a:endParaRPr>
          </a:p>
          <a:p>
            <a:r>
              <a:rPr lang="fr-FR" sz="2000" b="1" i="0" baseline="30000" dirty="0">
                <a:solidFill>
                  <a:srgbClr val="000000"/>
                </a:solidFill>
                <a:effectLst/>
                <a:latin typeface="Arial" panose="020B0604020202020204" pitchFamily="34" charset="0"/>
              </a:rPr>
              <a:t>34 </a:t>
            </a:r>
            <a:r>
              <a:rPr lang="fr-FR" sz="2000" b="0" i="0" dirty="0">
                <a:solidFill>
                  <a:srgbClr val="000000"/>
                </a:solidFill>
                <a:effectLst/>
                <a:latin typeface="Helvetica Neue"/>
              </a:rPr>
              <a:t>Jésus leur répondit: N'est-il pas </a:t>
            </a:r>
            <a:r>
              <a:rPr lang="fr-FR" sz="2000" b="1" i="0" dirty="0">
                <a:solidFill>
                  <a:srgbClr val="000000"/>
                </a:solidFill>
                <a:effectLst/>
                <a:latin typeface="Helvetica Neue"/>
              </a:rPr>
              <a:t>écrit</a:t>
            </a:r>
            <a:r>
              <a:rPr lang="fr-FR" sz="2000" b="0" i="0" dirty="0">
                <a:solidFill>
                  <a:srgbClr val="000000"/>
                </a:solidFill>
                <a:effectLst/>
                <a:latin typeface="Helvetica Neue"/>
              </a:rPr>
              <a:t> dans votre </a:t>
            </a:r>
            <a:r>
              <a:rPr lang="fr-FR" sz="2000" b="1" i="0" dirty="0">
                <a:solidFill>
                  <a:srgbClr val="000000"/>
                </a:solidFill>
                <a:effectLst/>
                <a:latin typeface="Helvetica Neue"/>
              </a:rPr>
              <a:t>loi</a:t>
            </a:r>
            <a:r>
              <a:rPr lang="fr-FR" sz="2000" b="0" i="0" dirty="0">
                <a:solidFill>
                  <a:srgbClr val="000000"/>
                </a:solidFill>
                <a:effectLst/>
                <a:latin typeface="Helvetica Neue"/>
              </a:rPr>
              <a:t>: J'ai dit: Vous êtes des dieux?</a:t>
            </a:r>
          </a:p>
          <a:p>
            <a:r>
              <a:rPr lang="fr-FR" sz="2000" b="1" i="0" baseline="30000" dirty="0">
                <a:solidFill>
                  <a:srgbClr val="000000"/>
                </a:solidFill>
                <a:effectLst/>
                <a:latin typeface="Arial" panose="020B0604020202020204" pitchFamily="34" charset="0"/>
              </a:rPr>
              <a:t>35 </a:t>
            </a:r>
            <a:r>
              <a:rPr lang="fr-FR" sz="2000" b="0" i="0" dirty="0">
                <a:solidFill>
                  <a:srgbClr val="000000"/>
                </a:solidFill>
                <a:effectLst/>
                <a:latin typeface="Helvetica Neue"/>
              </a:rPr>
              <a:t>Si elle a appelé dieux ceux à qui la </a:t>
            </a:r>
            <a:r>
              <a:rPr lang="fr-FR" sz="2000" b="1" i="0" dirty="0">
                <a:solidFill>
                  <a:srgbClr val="000000"/>
                </a:solidFill>
                <a:effectLst/>
                <a:latin typeface="Helvetica Neue"/>
              </a:rPr>
              <a:t>parole de Dieu </a:t>
            </a:r>
            <a:r>
              <a:rPr lang="fr-FR" sz="2000" b="0" i="0" dirty="0">
                <a:solidFill>
                  <a:srgbClr val="000000"/>
                </a:solidFill>
                <a:effectLst/>
                <a:latin typeface="Helvetica Neue"/>
              </a:rPr>
              <a:t>a été adressée, et si l'</a:t>
            </a:r>
            <a:r>
              <a:rPr lang="fr-FR" sz="2000" b="1" i="0" dirty="0">
                <a:solidFill>
                  <a:srgbClr val="000000"/>
                </a:solidFill>
                <a:effectLst/>
                <a:latin typeface="Helvetica Neue"/>
              </a:rPr>
              <a:t>Écriture</a:t>
            </a:r>
            <a:r>
              <a:rPr lang="fr-FR" sz="2000" b="0" i="0" dirty="0">
                <a:solidFill>
                  <a:srgbClr val="000000"/>
                </a:solidFill>
                <a:effectLst/>
                <a:latin typeface="Helvetica Neue"/>
              </a:rPr>
              <a:t> ne peut être anéantie, </a:t>
            </a:r>
            <a:r>
              <a:rPr lang="fr-FR" sz="2000" b="1" i="0" baseline="30000" dirty="0">
                <a:solidFill>
                  <a:srgbClr val="000000"/>
                </a:solidFill>
                <a:effectLst/>
                <a:latin typeface="Arial" panose="020B0604020202020204" pitchFamily="34" charset="0"/>
              </a:rPr>
              <a:t>36 </a:t>
            </a:r>
            <a:r>
              <a:rPr lang="fr-FR" sz="2000" b="0" i="0" dirty="0">
                <a:solidFill>
                  <a:srgbClr val="000000"/>
                </a:solidFill>
                <a:effectLst/>
                <a:latin typeface="Helvetica Neue"/>
              </a:rPr>
              <a:t>celui que le Père a sanctifié et envoyé dans le monde, vous lui dites: Tu blasphèmes! Et cela parce que j'ai dit: Je suis le Fils de Dieu.</a:t>
            </a:r>
          </a:p>
        </p:txBody>
      </p:sp>
    </p:spTree>
    <p:extLst>
      <p:ext uri="{BB962C8B-B14F-4D97-AF65-F5344CB8AC3E}">
        <p14:creationId xmlns:p14="http://schemas.microsoft.com/office/powerpoint/2010/main" val="3715170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e 9"/>
          <p:cNvGraphicFramePr/>
          <p:nvPr>
            <p:extLst/>
          </p:nvPr>
        </p:nvGraphicFramePr>
        <p:xfrm>
          <a:off x="940184" y="5759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ZoneTexte 10"/>
          <p:cNvSpPr txBox="1"/>
          <p:nvPr/>
        </p:nvSpPr>
        <p:spPr>
          <a:xfrm>
            <a:off x="7507764" y="1123664"/>
            <a:ext cx="2495006" cy="2862322"/>
          </a:xfrm>
          <a:prstGeom prst="rect">
            <a:avLst/>
          </a:prstGeom>
          <a:noFill/>
        </p:spPr>
        <p:txBody>
          <a:bodyPr wrap="square" rtlCol="0">
            <a:spAutoFit/>
          </a:bodyPr>
          <a:lstStyle/>
          <a:p>
            <a:r>
              <a:rPr lang="fr-FR" sz="2000" b="1" dirty="0"/>
              <a:t>Matthieu 15:6</a:t>
            </a:r>
          </a:p>
          <a:p>
            <a:r>
              <a:rPr lang="fr-FR" sz="2000" b="1" dirty="0"/>
              <a:t>Luc 8:11 / 11:28</a:t>
            </a:r>
          </a:p>
          <a:p>
            <a:r>
              <a:rPr lang="fr-FR" sz="2000" b="1" dirty="0">
                <a:solidFill>
                  <a:srgbClr val="FF0000"/>
                </a:solidFill>
              </a:rPr>
              <a:t>Jean 1:1_18</a:t>
            </a:r>
          </a:p>
          <a:p>
            <a:r>
              <a:rPr lang="fr-FR" sz="2000" b="1" dirty="0"/>
              <a:t>Jean 3:34 / 8:47</a:t>
            </a:r>
          </a:p>
          <a:p>
            <a:r>
              <a:rPr lang="fr-FR" sz="2000" b="1" dirty="0"/>
              <a:t>Actes 13:46 L’Evangile</a:t>
            </a:r>
          </a:p>
          <a:p>
            <a:r>
              <a:rPr lang="fr-FR" sz="2000" b="1" dirty="0"/>
              <a:t>Ephésiens 6:17</a:t>
            </a:r>
          </a:p>
          <a:p>
            <a:r>
              <a:rPr lang="fr-FR" sz="2000" b="1" dirty="0">
                <a:solidFill>
                  <a:srgbClr val="FF0000"/>
                </a:solidFill>
              </a:rPr>
              <a:t>Apocalypse 1:1-3</a:t>
            </a:r>
          </a:p>
          <a:p>
            <a:endParaRPr lang="fr-FR" sz="2000" b="1" dirty="0"/>
          </a:p>
          <a:p>
            <a:endParaRPr lang="fr-FR" sz="2000" b="1" dirty="0"/>
          </a:p>
        </p:txBody>
      </p:sp>
      <p:sp>
        <p:nvSpPr>
          <p:cNvPr id="13" name="ZoneTexte 12"/>
          <p:cNvSpPr txBox="1"/>
          <p:nvPr/>
        </p:nvSpPr>
        <p:spPr>
          <a:xfrm>
            <a:off x="7423324" y="3972945"/>
            <a:ext cx="1801231" cy="1015663"/>
          </a:xfrm>
          <a:prstGeom prst="rect">
            <a:avLst/>
          </a:prstGeom>
          <a:noFill/>
        </p:spPr>
        <p:txBody>
          <a:bodyPr wrap="square" rtlCol="0">
            <a:spAutoFit/>
          </a:bodyPr>
          <a:lstStyle/>
          <a:p>
            <a:r>
              <a:rPr lang="fr-FR" sz="2000" b="1" dirty="0"/>
              <a:t>Actes 6:2, 7</a:t>
            </a:r>
          </a:p>
          <a:p>
            <a:r>
              <a:rPr lang="fr-FR" sz="2000" b="1" dirty="0"/>
              <a:t>Genèse 1</a:t>
            </a:r>
          </a:p>
          <a:p>
            <a:r>
              <a:rPr lang="fr-FR" sz="2000" b="1" dirty="0"/>
              <a:t>Colossiens 3:16</a:t>
            </a:r>
          </a:p>
        </p:txBody>
      </p:sp>
      <p:sp>
        <p:nvSpPr>
          <p:cNvPr id="15" name="Flèche : double flèche horizontale 14"/>
          <p:cNvSpPr/>
          <p:nvPr/>
        </p:nvSpPr>
        <p:spPr>
          <a:xfrm rot="19578605" flipV="1">
            <a:off x="5720105" y="4751412"/>
            <a:ext cx="354044" cy="2449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ZoneTexte 15"/>
          <p:cNvSpPr txBox="1"/>
          <p:nvPr/>
        </p:nvSpPr>
        <p:spPr>
          <a:xfrm>
            <a:off x="4149497" y="6052506"/>
            <a:ext cx="2068423" cy="707886"/>
          </a:xfrm>
          <a:prstGeom prst="rect">
            <a:avLst/>
          </a:prstGeom>
          <a:noFill/>
        </p:spPr>
        <p:txBody>
          <a:bodyPr wrap="square" rtlCol="0">
            <a:spAutoFit/>
          </a:bodyPr>
          <a:lstStyle/>
          <a:p>
            <a:r>
              <a:rPr lang="fr-FR" sz="2000" b="1" dirty="0"/>
              <a:t>Jean 10:34-36</a:t>
            </a:r>
          </a:p>
          <a:p>
            <a:r>
              <a:rPr lang="fr-FR" sz="2000" b="1" dirty="0"/>
              <a:t>Matthieu 4:1-10</a:t>
            </a:r>
          </a:p>
        </p:txBody>
      </p:sp>
      <p:sp>
        <p:nvSpPr>
          <p:cNvPr id="18" name="ZoneTexte 17"/>
          <p:cNvSpPr txBox="1"/>
          <p:nvPr/>
        </p:nvSpPr>
        <p:spPr>
          <a:xfrm>
            <a:off x="-419106" y="3929903"/>
            <a:ext cx="2934788" cy="1323439"/>
          </a:xfrm>
          <a:prstGeom prst="rect">
            <a:avLst/>
          </a:prstGeom>
          <a:noFill/>
        </p:spPr>
        <p:txBody>
          <a:bodyPr wrap="square" rtlCol="0">
            <a:spAutoFit/>
          </a:bodyPr>
          <a:lstStyle/>
          <a:p>
            <a:pPr algn="r"/>
            <a:r>
              <a:rPr lang="fr-FR" sz="2000" b="1" dirty="0"/>
              <a:t>Ephésiens 6:17</a:t>
            </a:r>
          </a:p>
          <a:p>
            <a:pPr algn="r"/>
            <a:r>
              <a:rPr lang="fr-FR" sz="2000" b="1" dirty="0"/>
              <a:t>1 Thessaloniciens 2:13</a:t>
            </a:r>
          </a:p>
          <a:p>
            <a:pPr algn="r"/>
            <a:endParaRPr lang="fr-FR" sz="2000" b="1" dirty="0"/>
          </a:p>
          <a:p>
            <a:pPr algn="r"/>
            <a:endParaRPr lang="fr-FR" sz="2000" b="1" dirty="0"/>
          </a:p>
        </p:txBody>
      </p:sp>
      <p:grpSp>
        <p:nvGrpSpPr>
          <p:cNvPr id="20" name="Groupe 19"/>
          <p:cNvGrpSpPr/>
          <p:nvPr/>
        </p:nvGrpSpPr>
        <p:grpSpPr>
          <a:xfrm>
            <a:off x="10624122" y="379054"/>
            <a:ext cx="1331574" cy="1238198"/>
            <a:chOff x="1257988" y="1485346"/>
            <a:chExt cx="1531937" cy="1531937"/>
          </a:xfrm>
        </p:grpSpPr>
        <p:sp>
          <p:nvSpPr>
            <p:cNvPr id="21" name="Ellipse 20"/>
            <p:cNvSpPr/>
            <p:nvPr/>
          </p:nvSpPr>
          <p:spPr>
            <a:xfrm>
              <a:off x="1257988" y="1485346"/>
              <a:ext cx="1531937" cy="1531937"/>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Ellipse 4"/>
            <p:cNvSpPr txBox="1"/>
            <p:nvPr/>
          </p:nvSpPr>
          <p:spPr>
            <a:xfrm>
              <a:off x="1482335" y="1709693"/>
              <a:ext cx="1083243" cy="1083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Jésus</a:t>
              </a:r>
            </a:p>
          </p:txBody>
        </p:sp>
      </p:grpSp>
      <p:grpSp>
        <p:nvGrpSpPr>
          <p:cNvPr id="25" name="Groupe 24"/>
          <p:cNvGrpSpPr/>
          <p:nvPr/>
        </p:nvGrpSpPr>
        <p:grpSpPr>
          <a:xfrm>
            <a:off x="10458819" y="2762350"/>
            <a:ext cx="1531937" cy="1531937"/>
            <a:chOff x="1257988" y="1485346"/>
            <a:chExt cx="1531937" cy="1531937"/>
          </a:xfrm>
          <a:solidFill>
            <a:srgbClr val="0070C0"/>
          </a:solidFill>
        </p:grpSpPr>
        <p:sp>
          <p:nvSpPr>
            <p:cNvPr id="26" name="Ellipse 25"/>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t>Message de Dieu pour l’ </a:t>
              </a:r>
              <a:r>
                <a:rPr lang="fr-FR" dirty="0"/>
                <a:t>ê</a:t>
              </a:r>
              <a:r>
                <a:rPr lang="fr-FR" sz="1800" kern="1200" dirty="0"/>
                <a:t>tre humain</a:t>
              </a:r>
            </a:p>
          </p:txBody>
        </p:sp>
      </p:grpSp>
      <p:sp>
        <p:nvSpPr>
          <p:cNvPr id="28" name="Flèche : virage 27"/>
          <p:cNvSpPr/>
          <p:nvPr/>
        </p:nvSpPr>
        <p:spPr>
          <a:xfrm rot="5400000">
            <a:off x="10413912" y="1525527"/>
            <a:ext cx="420420" cy="1700572"/>
          </a:xfrm>
          <a:prstGeom prst="bentArrow">
            <a:avLst>
              <a:gd name="adj1" fmla="val 25000"/>
              <a:gd name="adj2" fmla="val 2373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sp>
        <p:nvSpPr>
          <p:cNvPr id="29" name="ZoneTexte 28"/>
          <p:cNvSpPr txBox="1"/>
          <p:nvPr/>
        </p:nvSpPr>
        <p:spPr>
          <a:xfrm>
            <a:off x="9647607" y="4385844"/>
            <a:ext cx="2507893" cy="2862322"/>
          </a:xfrm>
          <a:prstGeom prst="rect">
            <a:avLst/>
          </a:prstGeom>
          <a:noFill/>
        </p:spPr>
        <p:txBody>
          <a:bodyPr wrap="square" rtlCol="0">
            <a:spAutoFit/>
          </a:bodyPr>
          <a:lstStyle/>
          <a:p>
            <a:pPr marL="285750" indent="-285750">
              <a:buFontTx/>
              <a:buChar char="-"/>
            </a:pPr>
            <a:r>
              <a:rPr lang="fr-FR" sz="2000" b="1" dirty="0"/>
              <a:t>108 « messagers »</a:t>
            </a:r>
          </a:p>
          <a:p>
            <a:pPr marL="285750" indent="-285750">
              <a:buFontTx/>
              <a:buChar char="-"/>
            </a:pPr>
            <a:r>
              <a:rPr lang="fr-FR" sz="2000" b="1" dirty="0"/>
              <a:t>Le dernier messager: Jean Baptiste (Matthieu 11:10</a:t>
            </a:r>
          </a:p>
          <a:p>
            <a:pPr marL="285750" indent="-285750">
              <a:buFontTx/>
              <a:buChar char="-"/>
            </a:pPr>
            <a:r>
              <a:rPr lang="fr-FR" sz="2000" b="1" dirty="0"/>
              <a:t>Jean 6:38 / 14:8-10</a:t>
            </a:r>
          </a:p>
          <a:p>
            <a:pPr marL="285750" indent="-285750">
              <a:buFontTx/>
              <a:buChar char="-"/>
            </a:pPr>
            <a:endParaRPr lang="fr-FR" sz="2000" b="1" dirty="0"/>
          </a:p>
          <a:p>
            <a:endParaRPr lang="fr-FR" sz="2000" b="1" dirty="0"/>
          </a:p>
          <a:p>
            <a:endParaRPr lang="fr-FR" sz="2000" b="1" dirty="0"/>
          </a:p>
        </p:txBody>
      </p:sp>
      <p:sp>
        <p:nvSpPr>
          <p:cNvPr id="30" name="ZoneTexte 29"/>
          <p:cNvSpPr txBox="1"/>
          <p:nvPr/>
        </p:nvSpPr>
        <p:spPr>
          <a:xfrm>
            <a:off x="3554033" y="222637"/>
            <a:ext cx="2934788" cy="1015663"/>
          </a:xfrm>
          <a:prstGeom prst="rect">
            <a:avLst/>
          </a:prstGeom>
          <a:noFill/>
        </p:spPr>
        <p:txBody>
          <a:bodyPr wrap="square" rtlCol="0">
            <a:spAutoFit/>
          </a:bodyPr>
          <a:lstStyle/>
          <a:p>
            <a:pPr algn="ctr"/>
            <a:r>
              <a:rPr lang="fr-FR" sz="2000" b="1" dirty="0"/>
              <a:t>Romains 1:20</a:t>
            </a:r>
          </a:p>
          <a:p>
            <a:pPr algn="r"/>
            <a:endParaRPr lang="fr-FR" sz="2000" b="1" dirty="0"/>
          </a:p>
          <a:p>
            <a:pPr algn="r"/>
            <a:endParaRPr lang="fr-FR" sz="2000" b="1" dirty="0"/>
          </a:p>
        </p:txBody>
      </p:sp>
      <p:sp>
        <p:nvSpPr>
          <p:cNvPr id="36" name="ZoneTexte 35"/>
          <p:cNvSpPr txBox="1"/>
          <p:nvPr/>
        </p:nvSpPr>
        <p:spPr>
          <a:xfrm>
            <a:off x="0" y="1541590"/>
            <a:ext cx="2776561" cy="1938992"/>
          </a:xfrm>
          <a:prstGeom prst="rect">
            <a:avLst/>
          </a:prstGeom>
          <a:noFill/>
        </p:spPr>
        <p:txBody>
          <a:bodyPr wrap="square" rtlCol="0">
            <a:spAutoFit/>
          </a:bodyPr>
          <a:lstStyle/>
          <a:p>
            <a:pPr marL="285750" indent="-285750">
              <a:buFont typeface="Arial" panose="020B0604020202020204" pitchFamily="34" charset="0"/>
              <a:buChar char="•"/>
            </a:pPr>
            <a:r>
              <a:rPr lang="fr-FR" sz="2000" b="1" dirty="0"/>
              <a:t>Dieu: Jean 17:4</a:t>
            </a:r>
          </a:p>
          <a:p>
            <a:pPr marL="285750" indent="-285750">
              <a:buFont typeface="Arial" panose="020B0604020202020204" pitchFamily="34" charset="0"/>
              <a:buChar char="•"/>
            </a:pPr>
            <a:r>
              <a:rPr lang="fr-FR" sz="2000" b="1" dirty="0"/>
              <a:t>Jésus: Jean 14:8-10</a:t>
            </a:r>
          </a:p>
          <a:p>
            <a:pPr marL="285750" indent="-285750">
              <a:buFont typeface="Arial" panose="020B0604020202020204" pitchFamily="34" charset="0"/>
              <a:buChar char="•"/>
            </a:pPr>
            <a:r>
              <a:rPr lang="fr-FR" sz="2000" b="1" dirty="0"/>
              <a:t>Saint-Esprit: Jean 14:26</a:t>
            </a:r>
          </a:p>
          <a:p>
            <a:pPr marL="285750" indent="-285750">
              <a:buFont typeface="Arial" panose="020B0604020202020204" pitchFamily="34" charset="0"/>
              <a:buChar char="•"/>
            </a:pPr>
            <a:r>
              <a:rPr lang="fr-FR" sz="2000" b="1" dirty="0"/>
              <a:t>2 Timothée 3:16</a:t>
            </a:r>
          </a:p>
          <a:p>
            <a:pPr algn="r"/>
            <a:endParaRPr lang="fr-FR" sz="2000" b="1" dirty="0"/>
          </a:p>
        </p:txBody>
      </p:sp>
      <p:sp>
        <p:nvSpPr>
          <p:cNvPr id="37" name="Flèche : gauche 36"/>
          <p:cNvSpPr/>
          <p:nvPr/>
        </p:nvSpPr>
        <p:spPr>
          <a:xfrm>
            <a:off x="2238233" y="2320119"/>
            <a:ext cx="296524" cy="399759"/>
          </a:xfrm>
          <a:prstGeom prst="lef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pSp>
        <p:nvGrpSpPr>
          <p:cNvPr id="39" name="Groupe 38"/>
          <p:cNvGrpSpPr/>
          <p:nvPr/>
        </p:nvGrpSpPr>
        <p:grpSpPr>
          <a:xfrm>
            <a:off x="6307968" y="5568522"/>
            <a:ext cx="1269242" cy="1219602"/>
            <a:chOff x="1257988" y="1485346"/>
            <a:chExt cx="1531937" cy="1531937"/>
          </a:xfrm>
          <a:solidFill>
            <a:srgbClr val="0070C0"/>
          </a:solidFill>
        </p:grpSpPr>
        <p:sp>
          <p:nvSpPr>
            <p:cNvPr id="40" name="Ellipse 39"/>
            <p:cNvSpPr/>
            <p:nvPr/>
          </p:nvSpPr>
          <p:spPr>
            <a:xfrm>
              <a:off x="1257988" y="1485346"/>
              <a:ext cx="1531937" cy="153193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Ellipse 4"/>
            <p:cNvSpPr txBox="1"/>
            <p:nvPr/>
          </p:nvSpPr>
          <p:spPr>
            <a:xfrm>
              <a:off x="1482335" y="1709693"/>
              <a:ext cx="1083243" cy="10832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Saint-Esprit</a:t>
              </a:r>
            </a:p>
          </p:txBody>
        </p:sp>
      </p:grpSp>
      <p:sp>
        <p:nvSpPr>
          <p:cNvPr id="42" name="ZoneTexte 41"/>
          <p:cNvSpPr txBox="1"/>
          <p:nvPr/>
        </p:nvSpPr>
        <p:spPr>
          <a:xfrm>
            <a:off x="7601435" y="5586974"/>
            <a:ext cx="2021947" cy="1015663"/>
          </a:xfrm>
          <a:prstGeom prst="rect">
            <a:avLst/>
          </a:prstGeom>
          <a:noFill/>
        </p:spPr>
        <p:txBody>
          <a:bodyPr wrap="square" rtlCol="0">
            <a:spAutoFit/>
          </a:bodyPr>
          <a:lstStyle/>
          <a:p>
            <a:r>
              <a:rPr lang="fr-FR" sz="2000" b="1" dirty="0"/>
              <a:t>Jean 10:34-36  </a:t>
            </a:r>
          </a:p>
          <a:p>
            <a:r>
              <a:rPr lang="fr-FR" sz="2000" b="1" dirty="0"/>
              <a:t>Marc  13:11</a:t>
            </a:r>
          </a:p>
          <a:p>
            <a:r>
              <a:rPr lang="fr-FR" sz="2000" b="1" dirty="0"/>
              <a:t>Matthieu 10:20</a:t>
            </a:r>
          </a:p>
        </p:txBody>
      </p:sp>
      <p:sp>
        <p:nvSpPr>
          <p:cNvPr id="43" name="Flèche : virage 42"/>
          <p:cNvSpPr/>
          <p:nvPr/>
        </p:nvSpPr>
        <p:spPr>
          <a:xfrm rot="5400000">
            <a:off x="6861434" y="5032918"/>
            <a:ext cx="750859" cy="37291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grpSp>
        <p:nvGrpSpPr>
          <p:cNvPr id="44" name="Groupe 43"/>
          <p:cNvGrpSpPr/>
          <p:nvPr/>
        </p:nvGrpSpPr>
        <p:grpSpPr>
          <a:xfrm rot="5400000">
            <a:off x="3617573" y="6269706"/>
            <a:ext cx="484425" cy="301660"/>
            <a:chOff x="3872465" y="3518627"/>
            <a:chExt cx="484425" cy="301660"/>
          </a:xfrm>
        </p:grpSpPr>
        <p:sp>
          <p:nvSpPr>
            <p:cNvPr id="45" name="Flèche : droite 44"/>
            <p:cNvSpPr/>
            <p:nvPr/>
          </p:nvSpPr>
          <p:spPr>
            <a:xfrm rot="5400000">
              <a:off x="3963848" y="3427244"/>
              <a:ext cx="301660" cy="484425"/>
            </a:xfrm>
            <a:prstGeom prst="rightArrow">
              <a:avLst>
                <a:gd name="adj1" fmla="val 60000"/>
                <a:gd name="adj2" fmla="val 50000"/>
              </a:avLst>
            </a:prstGeom>
            <a:solidFill>
              <a:srgbClr val="FF0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46" name="Flèche : droite 4"/>
            <p:cNvSpPr txBox="1"/>
            <p:nvPr/>
          </p:nvSpPr>
          <p:spPr>
            <a:xfrm rot="5400000">
              <a:off x="4009097" y="3478880"/>
              <a:ext cx="211162" cy="2906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fr-FR" sz="1700" kern="1200"/>
            </a:p>
          </p:txBody>
        </p:sp>
      </p:grpSp>
      <p:sp>
        <p:nvSpPr>
          <p:cNvPr id="47" name="ZoneTexte 46"/>
          <p:cNvSpPr txBox="1"/>
          <p:nvPr/>
        </p:nvSpPr>
        <p:spPr>
          <a:xfrm>
            <a:off x="571501" y="5594805"/>
            <a:ext cx="2828250" cy="1323439"/>
          </a:xfrm>
          <a:prstGeom prst="rect">
            <a:avLst/>
          </a:prstGeom>
          <a:noFill/>
        </p:spPr>
        <p:txBody>
          <a:bodyPr wrap="square" rtlCol="0">
            <a:spAutoFit/>
          </a:bodyPr>
          <a:lstStyle/>
          <a:p>
            <a:r>
              <a:rPr lang="fr-FR" sz="2000" b="1" dirty="0"/>
              <a:t>TANAK</a:t>
            </a:r>
          </a:p>
          <a:p>
            <a:r>
              <a:rPr lang="fr-FR" sz="2000" dirty="0"/>
              <a:t>Matthieu 5:17 / 11:13</a:t>
            </a:r>
          </a:p>
          <a:p>
            <a:r>
              <a:rPr lang="fr-FR" sz="2000" dirty="0"/>
              <a:t>Marc 12:26 </a:t>
            </a:r>
            <a:r>
              <a:rPr lang="fr-FR" sz="2000" b="1" dirty="0"/>
              <a:t>Moïse</a:t>
            </a:r>
          </a:p>
          <a:p>
            <a:r>
              <a:rPr lang="fr-FR" sz="2000" b="1" dirty="0"/>
              <a:t>Luc 24:26-28</a:t>
            </a:r>
            <a:endParaRPr lang="fr-FR" sz="2000" dirty="0"/>
          </a:p>
        </p:txBody>
      </p:sp>
      <p:sp>
        <p:nvSpPr>
          <p:cNvPr id="2" name="Flèche : angle droit 1"/>
          <p:cNvSpPr/>
          <p:nvPr/>
        </p:nvSpPr>
        <p:spPr>
          <a:xfrm>
            <a:off x="9770618" y="1765047"/>
            <a:ext cx="1703790" cy="48703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45958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6" grpId="0"/>
      <p:bldP spid="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437" y="668370"/>
            <a:ext cx="11078017" cy="1569660"/>
          </a:xfrm>
          <a:prstGeom prst="rect">
            <a:avLst/>
          </a:prstGeom>
        </p:spPr>
        <p:txBody>
          <a:bodyPr wrap="square">
            <a:spAutoFit/>
          </a:bodyPr>
          <a:lstStyle/>
          <a:p>
            <a:r>
              <a:rPr lang="fr-FR" sz="2400" b="1" u="sng" dirty="0">
                <a:solidFill>
                  <a:srgbClr val="0070C0"/>
                </a:solidFill>
                <a:latin typeface="Helvetica Neue"/>
              </a:rPr>
              <a:t>Jean 14:10</a:t>
            </a:r>
          </a:p>
          <a:p>
            <a:r>
              <a:rPr lang="fr-FR" sz="2400" b="1" baseline="30000" dirty="0">
                <a:solidFill>
                  <a:srgbClr val="000000"/>
                </a:solidFill>
                <a:latin typeface="Arial" panose="020B0604020202020204" pitchFamily="34" charset="0"/>
              </a:rPr>
              <a:t>10 </a:t>
            </a:r>
            <a:r>
              <a:rPr lang="fr-FR" sz="2400" dirty="0">
                <a:solidFill>
                  <a:srgbClr val="000000"/>
                </a:solidFill>
                <a:latin typeface="Helvetica Neue"/>
              </a:rPr>
              <a:t>Ne crois-tu pas que je suis dans le Père, et que le Père est en moi? </a:t>
            </a:r>
            <a:r>
              <a:rPr lang="fr-FR" sz="2400" b="1" u="sng" dirty="0">
                <a:solidFill>
                  <a:srgbClr val="000000"/>
                </a:solidFill>
                <a:latin typeface="Helvetica Neue"/>
              </a:rPr>
              <a:t>Les paroles que je vous dis, je ne les dis pas de moi-même</a:t>
            </a:r>
            <a:r>
              <a:rPr lang="fr-FR" sz="2400" dirty="0">
                <a:solidFill>
                  <a:srgbClr val="000000"/>
                </a:solidFill>
                <a:latin typeface="Helvetica Neue"/>
              </a:rPr>
              <a:t>; et le Père qui demeure en moi, c'est lui qui fait les œuvres.</a:t>
            </a:r>
            <a:endParaRPr lang="fr-FR" sz="2400" b="0" i="0" dirty="0">
              <a:solidFill>
                <a:srgbClr val="000000"/>
              </a:solidFill>
              <a:effectLst/>
              <a:latin typeface="Helvetica Neue"/>
            </a:endParaRPr>
          </a:p>
        </p:txBody>
      </p:sp>
      <p:sp>
        <p:nvSpPr>
          <p:cNvPr id="5" name="Rectangle 4"/>
          <p:cNvSpPr/>
          <p:nvPr/>
        </p:nvSpPr>
        <p:spPr>
          <a:xfrm>
            <a:off x="344437" y="2722777"/>
            <a:ext cx="11078017" cy="1200329"/>
          </a:xfrm>
          <a:prstGeom prst="rect">
            <a:avLst/>
          </a:prstGeom>
        </p:spPr>
        <p:txBody>
          <a:bodyPr wrap="square">
            <a:spAutoFit/>
          </a:bodyPr>
          <a:lstStyle/>
          <a:p>
            <a:r>
              <a:rPr lang="fr-FR" sz="2400" b="1" u="sng" dirty="0">
                <a:solidFill>
                  <a:srgbClr val="0070C0"/>
                </a:solidFill>
                <a:latin typeface="Helvetica Neue"/>
              </a:rPr>
              <a:t>Jean 14:26</a:t>
            </a:r>
          </a:p>
          <a:p>
            <a:r>
              <a:rPr lang="fr-FR" sz="2400" b="1" baseline="30000" dirty="0">
                <a:solidFill>
                  <a:srgbClr val="000000"/>
                </a:solidFill>
                <a:latin typeface="Arial" panose="020B0604020202020204" pitchFamily="34" charset="0"/>
              </a:rPr>
              <a:t>26 </a:t>
            </a:r>
            <a:r>
              <a:rPr lang="fr-FR" sz="2400" dirty="0">
                <a:solidFill>
                  <a:srgbClr val="000000"/>
                </a:solidFill>
                <a:latin typeface="Helvetica Neue"/>
              </a:rPr>
              <a:t>Mais le consolateur, l'Esprit Saint, que le Père enverra en mon nom, vous enseignera toutes choses, </a:t>
            </a:r>
            <a:r>
              <a:rPr lang="fr-FR" sz="2400" b="1" dirty="0">
                <a:solidFill>
                  <a:srgbClr val="000000"/>
                </a:solidFill>
                <a:latin typeface="Helvetica Neue"/>
              </a:rPr>
              <a:t>et vous rappellera tout ce que je vous ai dit.</a:t>
            </a:r>
            <a:endParaRPr lang="fr-FR" sz="2400" b="1" i="0" dirty="0">
              <a:solidFill>
                <a:srgbClr val="000000"/>
              </a:solidFill>
              <a:effectLst/>
              <a:latin typeface="Helvetica Neue"/>
            </a:endParaRPr>
          </a:p>
        </p:txBody>
      </p:sp>
      <p:sp>
        <p:nvSpPr>
          <p:cNvPr id="11" name="Rectangle 10"/>
          <p:cNvSpPr/>
          <p:nvPr/>
        </p:nvSpPr>
        <p:spPr>
          <a:xfrm>
            <a:off x="344437" y="4407854"/>
            <a:ext cx="11214497" cy="1200329"/>
          </a:xfrm>
          <a:prstGeom prst="rect">
            <a:avLst/>
          </a:prstGeom>
        </p:spPr>
        <p:txBody>
          <a:bodyPr wrap="square">
            <a:spAutoFit/>
          </a:bodyPr>
          <a:lstStyle/>
          <a:p>
            <a:r>
              <a:rPr lang="fr-FR" sz="2400" b="1" u="sng" dirty="0">
                <a:solidFill>
                  <a:srgbClr val="0070C0"/>
                </a:solidFill>
                <a:latin typeface="Helvetica Neue"/>
              </a:rPr>
              <a:t>2 Timothée 3:16</a:t>
            </a:r>
          </a:p>
          <a:p>
            <a:r>
              <a:rPr lang="fr-FR" sz="2400" b="1" baseline="30000" dirty="0">
                <a:solidFill>
                  <a:srgbClr val="000000"/>
                </a:solidFill>
                <a:latin typeface="Arial" panose="020B0604020202020204" pitchFamily="34" charset="0"/>
              </a:rPr>
              <a:t>16 </a:t>
            </a:r>
            <a:r>
              <a:rPr lang="fr-FR" sz="2400" dirty="0">
                <a:solidFill>
                  <a:srgbClr val="000000"/>
                </a:solidFill>
                <a:latin typeface="Helvetica Neue"/>
              </a:rPr>
              <a:t>Toute Écriture est inspirée de Dieu, et utile pour enseigner, pour convaincre, pour corriger, pour instruire dans la justice,</a:t>
            </a:r>
            <a:endParaRPr lang="fr-FR" sz="2400" b="0" i="0" dirty="0">
              <a:solidFill>
                <a:srgbClr val="000000"/>
              </a:solidFill>
              <a:effectLst/>
              <a:latin typeface="Helvetica Neue"/>
            </a:endParaRPr>
          </a:p>
        </p:txBody>
      </p:sp>
    </p:spTree>
    <p:extLst>
      <p:ext uri="{BB962C8B-B14F-4D97-AF65-F5344CB8AC3E}">
        <p14:creationId xmlns:p14="http://schemas.microsoft.com/office/powerpoint/2010/main" val="2308781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479" y="519493"/>
            <a:ext cx="10054046" cy="1200329"/>
          </a:xfrm>
          <a:prstGeom prst="rect">
            <a:avLst/>
          </a:prstGeom>
        </p:spPr>
        <p:txBody>
          <a:bodyPr wrap="square">
            <a:spAutoFit/>
          </a:bodyPr>
          <a:lstStyle/>
          <a:p>
            <a:r>
              <a:rPr lang="fr-FR" sz="2400" b="1" i="0" u="sng" dirty="0">
                <a:solidFill>
                  <a:srgbClr val="B23526"/>
                </a:solidFill>
                <a:effectLst/>
                <a:latin typeface="Helvetica Neue"/>
                <a:hlinkClick r:id="rId2"/>
              </a:rPr>
              <a:t>Éphésiens 6:17</a:t>
            </a:r>
            <a:endParaRPr lang="fr-FR" sz="2400" b="1" i="0" dirty="0">
              <a:solidFill>
                <a:srgbClr val="000000"/>
              </a:solidFill>
              <a:effectLst/>
              <a:latin typeface="Helvetica Neue"/>
            </a:endParaRPr>
          </a:p>
          <a:p>
            <a:r>
              <a:rPr lang="fr-FR" sz="2400" b="0" i="0" dirty="0">
                <a:solidFill>
                  <a:srgbClr val="000000"/>
                </a:solidFill>
                <a:effectLst/>
                <a:latin typeface="Helvetica Neue"/>
              </a:rPr>
              <a:t>prenez aussi le casque du salut, et l'épée de l'Esprit, qui est la </a:t>
            </a:r>
            <a:r>
              <a:rPr lang="fr-FR" sz="2400" b="1" i="0" dirty="0">
                <a:solidFill>
                  <a:srgbClr val="000000"/>
                </a:solidFill>
                <a:effectLst/>
                <a:latin typeface="Helvetica Neue"/>
              </a:rPr>
              <a:t>parole de</a:t>
            </a:r>
            <a:r>
              <a:rPr lang="fr-FR" sz="2400" b="0" i="0" dirty="0">
                <a:solidFill>
                  <a:srgbClr val="000000"/>
                </a:solidFill>
                <a:effectLst/>
                <a:latin typeface="Helvetica Neue"/>
              </a:rPr>
              <a:t> </a:t>
            </a:r>
            <a:r>
              <a:rPr lang="fr-FR" sz="2400" b="1" i="0" dirty="0">
                <a:solidFill>
                  <a:srgbClr val="000000"/>
                </a:solidFill>
                <a:effectLst/>
                <a:latin typeface="Helvetica Neue"/>
              </a:rPr>
              <a:t>Dieu</a:t>
            </a:r>
            <a:r>
              <a:rPr lang="fr-FR" sz="2400" b="0" i="0" dirty="0">
                <a:solidFill>
                  <a:srgbClr val="000000"/>
                </a:solidFill>
                <a:effectLst/>
                <a:latin typeface="Helvetica Neue"/>
              </a:rPr>
              <a:t>.</a:t>
            </a:r>
          </a:p>
        </p:txBody>
      </p:sp>
      <p:sp>
        <p:nvSpPr>
          <p:cNvPr id="3" name="Rectangle 2"/>
          <p:cNvSpPr/>
          <p:nvPr/>
        </p:nvSpPr>
        <p:spPr>
          <a:xfrm>
            <a:off x="360479" y="2304960"/>
            <a:ext cx="10850880" cy="1938992"/>
          </a:xfrm>
          <a:prstGeom prst="rect">
            <a:avLst/>
          </a:prstGeom>
        </p:spPr>
        <p:txBody>
          <a:bodyPr wrap="square">
            <a:spAutoFit/>
          </a:bodyPr>
          <a:lstStyle/>
          <a:p>
            <a:r>
              <a:rPr lang="fr-FR" sz="2400" b="1" i="0" u="none" strike="noStrike" dirty="0">
                <a:solidFill>
                  <a:srgbClr val="B34B2C"/>
                </a:solidFill>
                <a:effectLst/>
                <a:latin typeface="Helvetica Neue"/>
                <a:hlinkClick r:id="rId3"/>
              </a:rPr>
              <a:t>1 Thessaloniciens 2:13</a:t>
            </a:r>
            <a:endParaRPr lang="fr-FR" sz="2400" b="1" i="0" dirty="0">
              <a:solidFill>
                <a:srgbClr val="000000"/>
              </a:solidFill>
              <a:effectLst/>
              <a:latin typeface="Helvetica Neue"/>
            </a:endParaRPr>
          </a:p>
          <a:p>
            <a:r>
              <a:rPr lang="fr-FR" sz="2400" b="0" i="0" dirty="0">
                <a:solidFill>
                  <a:srgbClr val="000000"/>
                </a:solidFill>
                <a:effectLst/>
                <a:latin typeface="Helvetica Neue"/>
              </a:rPr>
              <a:t>C'est pourquoi nous rendons continuellement grâces à Dieu de ce qu'en recevant la </a:t>
            </a:r>
            <a:r>
              <a:rPr lang="fr-FR" sz="2400" b="1" i="0" dirty="0">
                <a:solidFill>
                  <a:srgbClr val="000000"/>
                </a:solidFill>
                <a:effectLst/>
                <a:latin typeface="Helvetica Neue"/>
              </a:rPr>
              <a:t>parole</a:t>
            </a:r>
            <a:r>
              <a:rPr lang="fr-FR" sz="2400" b="0" i="0" dirty="0">
                <a:solidFill>
                  <a:srgbClr val="000000"/>
                </a:solidFill>
                <a:effectLst/>
                <a:latin typeface="Helvetica Neue"/>
              </a:rPr>
              <a:t> </a:t>
            </a:r>
            <a:r>
              <a:rPr lang="fr-FR" sz="2400" b="1" i="0" dirty="0">
                <a:solidFill>
                  <a:srgbClr val="000000"/>
                </a:solidFill>
                <a:effectLst/>
                <a:latin typeface="Helvetica Neue"/>
              </a:rPr>
              <a:t>de</a:t>
            </a:r>
            <a:r>
              <a:rPr lang="fr-FR" sz="2400" b="0" i="0" dirty="0">
                <a:solidFill>
                  <a:srgbClr val="000000"/>
                </a:solidFill>
                <a:effectLst/>
                <a:latin typeface="Helvetica Neue"/>
              </a:rPr>
              <a:t> </a:t>
            </a:r>
            <a:r>
              <a:rPr lang="fr-FR" sz="2400" b="1" i="0" dirty="0">
                <a:solidFill>
                  <a:srgbClr val="000000"/>
                </a:solidFill>
                <a:effectLst/>
                <a:latin typeface="Helvetica Neue"/>
              </a:rPr>
              <a:t>Dieu</a:t>
            </a:r>
            <a:r>
              <a:rPr lang="fr-FR" sz="2400" b="0" i="0" dirty="0">
                <a:solidFill>
                  <a:srgbClr val="000000"/>
                </a:solidFill>
                <a:effectLst/>
                <a:latin typeface="Helvetica Neue"/>
              </a:rPr>
              <a:t>, que nous vous avons fait entendre, vous l'avez reçue, non comme la parole des hommes, mais, ainsi qu'elle l'est véritablement, comme la </a:t>
            </a:r>
            <a:r>
              <a:rPr lang="fr-FR" sz="2400" b="1" i="0" dirty="0">
                <a:solidFill>
                  <a:srgbClr val="000000"/>
                </a:solidFill>
                <a:effectLst/>
                <a:latin typeface="Helvetica Neue"/>
              </a:rPr>
              <a:t>parole</a:t>
            </a:r>
            <a:r>
              <a:rPr lang="fr-FR" sz="2400" b="0" i="0" dirty="0">
                <a:solidFill>
                  <a:srgbClr val="000000"/>
                </a:solidFill>
                <a:effectLst/>
                <a:latin typeface="Helvetica Neue"/>
              </a:rPr>
              <a:t> </a:t>
            </a:r>
            <a:r>
              <a:rPr lang="fr-FR" sz="2400" b="1" i="0" dirty="0">
                <a:solidFill>
                  <a:srgbClr val="000000"/>
                </a:solidFill>
                <a:effectLst/>
                <a:latin typeface="Helvetica Neue"/>
              </a:rPr>
              <a:t>de</a:t>
            </a:r>
            <a:r>
              <a:rPr lang="fr-FR" sz="2400" b="0" i="0" dirty="0">
                <a:solidFill>
                  <a:srgbClr val="000000"/>
                </a:solidFill>
                <a:effectLst/>
                <a:latin typeface="Helvetica Neue"/>
              </a:rPr>
              <a:t> </a:t>
            </a:r>
            <a:r>
              <a:rPr lang="fr-FR" sz="2400" b="1" i="0" dirty="0">
                <a:solidFill>
                  <a:srgbClr val="000000"/>
                </a:solidFill>
                <a:effectLst/>
                <a:latin typeface="Helvetica Neue"/>
              </a:rPr>
              <a:t>Dieu</a:t>
            </a:r>
            <a:r>
              <a:rPr lang="fr-FR" sz="2400" b="0" i="0" dirty="0">
                <a:solidFill>
                  <a:srgbClr val="000000"/>
                </a:solidFill>
                <a:effectLst/>
                <a:latin typeface="Helvetica Neue"/>
              </a:rPr>
              <a:t>, qui agit en vous qui croyez.</a:t>
            </a:r>
          </a:p>
        </p:txBody>
      </p:sp>
      <p:sp>
        <p:nvSpPr>
          <p:cNvPr id="7" name="Rectangle 6"/>
          <p:cNvSpPr/>
          <p:nvPr/>
        </p:nvSpPr>
        <p:spPr>
          <a:xfrm>
            <a:off x="360479" y="4829091"/>
            <a:ext cx="11009194" cy="1200329"/>
          </a:xfrm>
          <a:prstGeom prst="rect">
            <a:avLst/>
          </a:prstGeom>
        </p:spPr>
        <p:txBody>
          <a:bodyPr wrap="square">
            <a:spAutoFit/>
          </a:bodyPr>
          <a:lstStyle/>
          <a:p>
            <a:r>
              <a:rPr lang="fr-FR" sz="2400" b="1" u="sng" dirty="0">
                <a:solidFill>
                  <a:srgbClr val="0070C0"/>
                </a:solidFill>
                <a:latin typeface="Helvetica Neue"/>
              </a:rPr>
              <a:t>Matthieu 4:4</a:t>
            </a:r>
          </a:p>
          <a:p>
            <a:r>
              <a:rPr lang="fr-FR" sz="2400" b="1" i="0" baseline="30000" dirty="0">
                <a:solidFill>
                  <a:srgbClr val="000000"/>
                </a:solidFill>
                <a:effectLst/>
                <a:latin typeface="Arial" panose="020B0604020202020204" pitchFamily="34" charset="0"/>
              </a:rPr>
              <a:t>4 </a:t>
            </a:r>
            <a:r>
              <a:rPr lang="fr-FR" sz="2400" b="0" i="0" dirty="0">
                <a:solidFill>
                  <a:srgbClr val="000000"/>
                </a:solidFill>
                <a:effectLst/>
                <a:latin typeface="Helvetica Neue"/>
              </a:rPr>
              <a:t>Jésus répondit: </a:t>
            </a:r>
            <a:r>
              <a:rPr lang="fr-FR" sz="2400" b="1" i="0" dirty="0">
                <a:solidFill>
                  <a:srgbClr val="FF0000"/>
                </a:solidFill>
                <a:effectLst/>
                <a:highlight>
                  <a:srgbClr val="FFFF00"/>
                </a:highlight>
                <a:latin typeface="Helvetica Neue"/>
              </a:rPr>
              <a:t>Il est écrit</a:t>
            </a:r>
            <a:r>
              <a:rPr lang="fr-FR" sz="2400" b="0" i="0" dirty="0">
                <a:solidFill>
                  <a:srgbClr val="000000"/>
                </a:solidFill>
                <a:effectLst/>
                <a:latin typeface="Helvetica Neue"/>
              </a:rPr>
              <a:t>: L'homme ne vivra pas de pain seulement, mais de </a:t>
            </a:r>
            <a:r>
              <a:rPr lang="fr-FR" sz="2400" b="1" i="0" dirty="0">
                <a:solidFill>
                  <a:srgbClr val="000000"/>
                </a:solidFill>
                <a:effectLst/>
                <a:latin typeface="Helvetica Neue"/>
              </a:rPr>
              <a:t>toute parole qui sort de la bouche de Dieu</a:t>
            </a:r>
          </a:p>
        </p:txBody>
      </p:sp>
    </p:spTree>
    <p:extLst>
      <p:ext uri="{BB962C8B-B14F-4D97-AF65-F5344CB8AC3E}">
        <p14:creationId xmlns:p14="http://schemas.microsoft.com/office/powerpoint/2010/main" val="409027250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2238</TotalTime>
  <Words>1325</Words>
  <Application>Microsoft Office PowerPoint</Application>
  <PresentationFormat>Grand écran</PresentationFormat>
  <Paragraphs>426</Paragraphs>
  <Slides>39</Slides>
  <Notes>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39</vt:i4>
      </vt:variant>
    </vt:vector>
  </HeadingPairs>
  <TitlesOfParts>
    <vt:vector size="46" baseType="lpstr">
      <vt:lpstr>SimSun</vt:lpstr>
      <vt:lpstr>Arial</vt:lpstr>
      <vt:lpstr>Calibri</vt:lpstr>
      <vt:lpstr>Calibri Light</vt:lpstr>
      <vt:lpstr>Helvetica Neue</vt:lpstr>
      <vt:lpstr>Times New Roman</vt:lpstr>
      <vt:lpstr>Thème Office</vt:lpstr>
      <vt:lpstr>LA BIBLE,  LA PAROLE DE DIEU</vt:lpstr>
      <vt:lpstr>La Bible…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BIBLE,  LA PAROLE DE DIEU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Pedro Escobar</dc:creator>
  <cp:lastModifiedBy>Pedro Escobar</cp:lastModifiedBy>
  <cp:revision>164</cp:revision>
  <cp:lastPrinted>2017-02-26T07:54:20Z</cp:lastPrinted>
  <dcterms:created xsi:type="dcterms:W3CDTF">2017-02-24T14:26:08Z</dcterms:created>
  <dcterms:modified xsi:type="dcterms:W3CDTF">2017-02-26T17:50:40Z</dcterms:modified>
</cp:coreProperties>
</file>